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65" r:id="rId5"/>
    <p:sldId id="274" r:id="rId6"/>
    <p:sldId id="266" r:id="rId7"/>
    <p:sldId id="286" r:id="rId8"/>
    <p:sldId id="290" r:id="rId9"/>
    <p:sldId id="292" r:id="rId10"/>
    <p:sldId id="267" r:id="rId11"/>
    <p:sldId id="293" r:id="rId12"/>
    <p:sldId id="297" r:id="rId13"/>
    <p:sldId id="298" r:id="rId14"/>
    <p:sldId id="287" r:id="rId15"/>
    <p:sldId id="301" r:id="rId16"/>
    <p:sldId id="271" r:id="rId17"/>
    <p:sldId id="261" r:id="rId18"/>
    <p:sldId id="275" r:id="rId19"/>
    <p:sldId id="264" r:id="rId20"/>
    <p:sldId id="285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886F"/>
    <a:srgbClr val="7B91A1"/>
    <a:srgbClr val="E6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876" y="5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4F3E2-44E7-4CD6-8B05-54F840EA2048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2CA35-3062-407C-A83C-49F792045B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22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336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399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35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41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804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61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677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988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79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722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23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003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96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58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65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375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55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058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068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86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AC25-BDDE-4E77-A94B-97BCF217745D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62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C516-8A50-4FA3-B1D5-91AB0D40C6EB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899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0624-3624-4E66-8B2F-8111AB7232AC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19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80822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188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15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2F48-9C59-4C14-9459-190CFE7B73DB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14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2B9E-F2F5-482F-AEC9-996A7D3156F5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82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D5D4-52BA-4BB3-8B99-96855AFC97B7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7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975E-05FA-41F7-A74E-19B37A547CC0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15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69AC3-480D-476E-A9A0-8B44FC5E6010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08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BA-0DF1-4646-8292-75A811FBC0F4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44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2E32-8698-4014-967A-D0809D824F24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65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E7163-8A6A-421B-9852-418F4247042C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87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7DC62-9C55-49DD-A5AC-62023E22C5C4}" type="datetime1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77356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5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5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9.jp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jameshater/article/details/79642384" TargetMode="External"/><Relationship Id="rId7" Type="http://schemas.openxmlformats.org/officeDocument/2006/relationships/hyperlink" Target="https://zh.wikipedia.org/wiki/Microsoft_Visual_Studio#Visual_Studio_201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OpenCV" TargetMode="External"/><Relationship Id="rId5" Type="http://schemas.openxmlformats.org/officeDocument/2006/relationships/hyperlink" Target="https://github.com/shimat/opencvsharp" TargetMode="External"/><Relationship Id="rId4" Type="http://schemas.openxmlformats.org/officeDocument/2006/relationships/hyperlink" Target="https://shimat.github.io/opencvsharp_docs/html/d75eb659-6335-53f6-af7a-81814a21ab7f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16262" y="3731369"/>
            <a:ext cx="591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C#</a:t>
            </a:r>
            <a:r>
              <a:rPr lang="zh-TW" altLang="en-US" sz="40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之影像處理工具</a:t>
            </a:r>
            <a:endParaRPr lang="zh-CN" altLang="en-US" sz="40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392817" y="4551760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815452" y="4588566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21756" y="242776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58878" y="242776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0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96000" y="242776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1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33123" y="242776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9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89828" y="4522160"/>
            <a:ext cx="3373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Advisor : </a:t>
            </a:r>
            <a:r>
              <a:rPr lang="zh-CN" altLang="en-US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陳響亮</a:t>
            </a:r>
          </a:p>
          <a:p>
            <a:r>
              <a:rPr lang="en-US" altLang="zh-CN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Master : </a:t>
            </a:r>
            <a:r>
              <a:rPr lang="zh-CN" altLang="en-US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蔡孟勳</a:t>
            </a:r>
          </a:p>
          <a:p>
            <a:r>
              <a:rPr lang="en-US" altLang="zh-CN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Student ID : P76071048</a:t>
            </a:r>
          </a:p>
          <a:p>
            <a:r>
              <a:rPr lang="en-US" altLang="zh-CN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Department : </a:t>
            </a:r>
            <a:r>
              <a:rPr lang="zh-CN" altLang="en-US" sz="1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資訊工程研究所</a:t>
            </a:r>
          </a:p>
          <a:p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7B8C7D4-9672-4E8B-BEC2-9DADFC65BE16}"/>
              </a:ext>
            </a:extLst>
          </p:cNvPr>
          <p:cNvSpPr/>
          <p:nvPr/>
        </p:nvSpPr>
        <p:spPr>
          <a:xfrm>
            <a:off x="4815452" y="4850096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EA0602F-6CAA-4E92-AAD8-9B5199FF2284}"/>
              </a:ext>
            </a:extLst>
          </p:cNvPr>
          <p:cNvSpPr/>
          <p:nvPr/>
        </p:nvSpPr>
        <p:spPr>
          <a:xfrm>
            <a:off x="4815452" y="5347847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FC4B50-A8D8-415B-B812-AEA3CDAB9DF4}"/>
              </a:ext>
            </a:extLst>
          </p:cNvPr>
          <p:cNvSpPr/>
          <p:nvPr/>
        </p:nvSpPr>
        <p:spPr>
          <a:xfrm>
            <a:off x="4815452" y="5098972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8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7.40741E-7 L 0.20547 -7.40741E-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-7.40741E-7 L 0.20547 -7.40741E-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4.16667E-7 -7.40741E-7 L 0.20547 -7.40741E-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4" grpId="0" animBg="1"/>
      <p:bldP spid="25" grpId="0" animBg="1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59ABAD-D381-4781-B0F1-CE2AFC39ADF3}"/>
              </a:ext>
            </a:extLst>
          </p:cNvPr>
          <p:cNvSpPr/>
          <p:nvPr/>
        </p:nvSpPr>
        <p:spPr>
          <a:xfrm>
            <a:off x="1234734" y="761381"/>
            <a:ext cx="30652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圖片</a:t>
            </a:r>
            <a:r>
              <a:rPr lang="en-US" altLang="zh-TW" sz="2000" dirty="0"/>
              <a:t>Form</a:t>
            </a:r>
            <a:r>
              <a:rPr lang="zh-TW" altLang="en-US" sz="2000" dirty="0"/>
              <a:t>之編輯功能介紹</a:t>
            </a:r>
          </a:p>
        </p:txBody>
      </p:sp>
      <p:pic>
        <p:nvPicPr>
          <p:cNvPr id="231" name="圖片 230">
            <a:extLst>
              <a:ext uri="{FF2B5EF4-FFF2-40B4-BE49-F238E27FC236}">
                <a16:creationId xmlns:a16="http://schemas.microsoft.com/office/drawing/2014/main" id="{B522D420-95B4-46C6-A6FA-07003631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1" y="1438986"/>
            <a:ext cx="2030835" cy="889820"/>
          </a:xfrm>
          <a:prstGeom prst="rect">
            <a:avLst/>
          </a:prstGeom>
        </p:spPr>
      </p:pic>
      <p:pic>
        <p:nvPicPr>
          <p:cNvPr id="232" name="內容版面配置區 4">
            <a:extLst>
              <a:ext uri="{FF2B5EF4-FFF2-40B4-BE49-F238E27FC236}">
                <a16:creationId xmlns:a16="http://schemas.microsoft.com/office/drawing/2014/main" id="{D3DBA274-C74D-434B-BA52-66BE42172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8" y="2462565"/>
            <a:ext cx="5295900" cy="3133725"/>
          </a:xfrm>
          <a:prstGeom prst="rect">
            <a:avLst/>
          </a:prstGeom>
        </p:spPr>
      </p:pic>
      <p:pic>
        <p:nvPicPr>
          <p:cNvPr id="233" name="圖片 232">
            <a:extLst>
              <a:ext uri="{FF2B5EF4-FFF2-40B4-BE49-F238E27FC236}">
                <a16:creationId xmlns:a16="http://schemas.microsoft.com/office/drawing/2014/main" id="{B26F4098-21D3-4D12-9301-DD315854C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15" y="1861417"/>
            <a:ext cx="5464427" cy="29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9" grpId="0" animBg="1"/>
      <p:bldP spid="349" grpId="1" animBg="1"/>
      <p:bldP spid="349" grpId="2" animBg="1"/>
      <p:bldP spid="207" grpId="0"/>
      <p:bldP spid="207" grpId="1"/>
      <p:bldP spid="229" grpId="0" animBg="1"/>
      <p:bldP spid="2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05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E2586D1E-D3A1-4C1C-9A68-EACAB5589D2F}"/>
              </a:ext>
            </a:extLst>
          </p:cNvPr>
          <p:cNvSpPr/>
          <p:nvPr/>
        </p:nvSpPr>
        <p:spPr>
          <a:xfrm>
            <a:off x="1234734" y="761381"/>
            <a:ext cx="30652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圖片</a:t>
            </a:r>
            <a:r>
              <a:rPr lang="en-US" altLang="zh-TW" sz="2000" dirty="0"/>
              <a:t>Form</a:t>
            </a:r>
            <a:r>
              <a:rPr lang="zh-TW" altLang="en-US" sz="2000" dirty="0"/>
              <a:t>之工具功能介紹</a:t>
            </a:r>
          </a:p>
        </p:txBody>
      </p:sp>
      <p:pic>
        <p:nvPicPr>
          <p:cNvPr id="231" name="圖片 230">
            <a:extLst>
              <a:ext uri="{FF2B5EF4-FFF2-40B4-BE49-F238E27FC236}">
                <a16:creationId xmlns:a16="http://schemas.microsoft.com/office/drawing/2014/main" id="{5234DFD5-96DF-4E22-9F62-6ABD79C99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69" y="1308804"/>
            <a:ext cx="1600200" cy="1028700"/>
          </a:xfrm>
          <a:prstGeom prst="rect">
            <a:avLst/>
          </a:prstGeom>
        </p:spPr>
      </p:pic>
      <p:cxnSp>
        <p:nvCxnSpPr>
          <p:cNvPr id="232" name="接點: 肘形 231">
            <a:extLst>
              <a:ext uri="{FF2B5EF4-FFF2-40B4-BE49-F238E27FC236}">
                <a16:creationId xmlns:a16="http://schemas.microsoft.com/office/drawing/2014/main" id="{52AB26C6-F86C-45B7-A341-FD91D15A7915}"/>
              </a:ext>
            </a:extLst>
          </p:cNvPr>
          <p:cNvCxnSpPr>
            <a:cxnSpLocks/>
          </p:cNvCxnSpPr>
          <p:nvPr/>
        </p:nvCxnSpPr>
        <p:spPr>
          <a:xfrm>
            <a:off x="2941254" y="1707059"/>
            <a:ext cx="1600200" cy="863208"/>
          </a:xfrm>
          <a:prstGeom prst="bentConnector3">
            <a:avLst>
              <a:gd name="adj1" fmla="val 8722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矩形 232">
            <a:extLst>
              <a:ext uri="{FF2B5EF4-FFF2-40B4-BE49-F238E27FC236}">
                <a16:creationId xmlns:a16="http://schemas.microsoft.com/office/drawing/2014/main" id="{5E01869B-ADBB-4B93-A47F-F8B22BF00921}"/>
              </a:ext>
            </a:extLst>
          </p:cNvPr>
          <p:cNvSpPr/>
          <p:nvPr/>
        </p:nvSpPr>
        <p:spPr>
          <a:xfrm>
            <a:off x="2043632" y="1715019"/>
            <a:ext cx="897622" cy="1845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6D4FFC5F-7F0B-4B0C-81B8-288E48FE7B0D}"/>
              </a:ext>
            </a:extLst>
          </p:cNvPr>
          <p:cNvSpPr/>
          <p:nvPr/>
        </p:nvSpPr>
        <p:spPr>
          <a:xfrm>
            <a:off x="2043632" y="1508633"/>
            <a:ext cx="897622" cy="18455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5" name="直線接點 234">
            <a:extLst>
              <a:ext uri="{FF2B5EF4-FFF2-40B4-BE49-F238E27FC236}">
                <a16:creationId xmlns:a16="http://schemas.microsoft.com/office/drawing/2014/main" id="{E5DECDA4-1515-43F6-8108-7C6D3550C21D}"/>
              </a:ext>
            </a:extLst>
          </p:cNvPr>
          <p:cNvCxnSpPr/>
          <p:nvPr/>
        </p:nvCxnSpPr>
        <p:spPr>
          <a:xfrm>
            <a:off x="954545" y="1508633"/>
            <a:ext cx="13680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6" name="直線單箭頭接點 235">
            <a:extLst>
              <a:ext uri="{FF2B5EF4-FFF2-40B4-BE49-F238E27FC236}">
                <a16:creationId xmlns:a16="http://schemas.microsoft.com/office/drawing/2014/main" id="{33F05CB4-3A1A-451D-AABE-5A9E695D91FF}"/>
              </a:ext>
            </a:extLst>
          </p:cNvPr>
          <p:cNvCxnSpPr/>
          <p:nvPr/>
        </p:nvCxnSpPr>
        <p:spPr>
          <a:xfrm>
            <a:off x="954545" y="1508633"/>
            <a:ext cx="0" cy="74788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內容版面配置區 4">
            <a:extLst>
              <a:ext uri="{FF2B5EF4-FFF2-40B4-BE49-F238E27FC236}">
                <a16:creationId xmlns:a16="http://schemas.microsoft.com/office/drawing/2014/main" id="{C0C842F2-2259-4AEF-9BAE-E193BECE9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4" y="2806670"/>
            <a:ext cx="4362450" cy="3162300"/>
          </a:xfrm>
          <a:prstGeom prst="rect">
            <a:avLst/>
          </a:prstGeom>
        </p:spPr>
      </p:pic>
      <p:pic>
        <p:nvPicPr>
          <p:cNvPr id="238" name="圖片 237">
            <a:extLst>
              <a:ext uri="{FF2B5EF4-FFF2-40B4-BE49-F238E27FC236}">
                <a16:creationId xmlns:a16="http://schemas.microsoft.com/office/drawing/2014/main" id="{86C29C3B-A9EE-411A-B1A5-7F5A13F3F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7" y="6148795"/>
            <a:ext cx="3343275" cy="219075"/>
          </a:xfrm>
          <a:prstGeom prst="rect">
            <a:avLst/>
          </a:prstGeom>
        </p:spPr>
      </p:pic>
      <p:pic>
        <p:nvPicPr>
          <p:cNvPr id="239" name="圖片 238">
            <a:extLst>
              <a:ext uri="{FF2B5EF4-FFF2-40B4-BE49-F238E27FC236}">
                <a16:creationId xmlns:a16="http://schemas.microsoft.com/office/drawing/2014/main" id="{03D9A597-BB55-44EE-919E-61E8489C6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48" y="1372347"/>
            <a:ext cx="2690665" cy="4347133"/>
          </a:xfrm>
          <a:prstGeom prst="rect">
            <a:avLst/>
          </a:prstGeom>
        </p:spPr>
      </p:pic>
      <p:pic>
        <p:nvPicPr>
          <p:cNvPr id="240" name="圖片 239">
            <a:extLst>
              <a:ext uri="{FF2B5EF4-FFF2-40B4-BE49-F238E27FC236}">
                <a16:creationId xmlns:a16="http://schemas.microsoft.com/office/drawing/2014/main" id="{F3779241-23BA-4E85-A5C7-E62E6DD52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427" y="1239139"/>
            <a:ext cx="2595125" cy="4524375"/>
          </a:xfrm>
          <a:prstGeom prst="rect">
            <a:avLst/>
          </a:prstGeom>
        </p:spPr>
      </p:pic>
      <p:pic>
        <p:nvPicPr>
          <p:cNvPr id="241" name="圖片 240">
            <a:extLst>
              <a:ext uri="{FF2B5EF4-FFF2-40B4-BE49-F238E27FC236}">
                <a16:creationId xmlns:a16="http://schemas.microsoft.com/office/drawing/2014/main" id="{8BA4A316-6E08-4C31-A5EF-29F3D0EC7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9618" y="1226386"/>
            <a:ext cx="245238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9" grpId="0" animBg="1"/>
      <p:bldP spid="349" grpId="1" animBg="1"/>
      <p:bldP spid="349" grpId="2" animBg="1"/>
      <p:bldP spid="207" grpId="0"/>
      <p:bldP spid="207" grpId="1"/>
      <p:bldP spid="229" grpId="0" animBg="1"/>
      <p:bldP spid="2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圖片 237">
            <a:extLst>
              <a:ext uri="{FF2B5EF4-FFF2-40B4-BE49-F238E27FC236}">
                <a16:creationId xmlns:a16="http://schemas.microsoft.com/office/drawing/2014/main" id="{F1958739-51AE-4339-8900-36D89BBAA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79" y="2877772"/>
            <a:ext cx="3371850" cy="236220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06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59ABAD-D381-4781-B0F1-CE2AFC39ADF3}"/>
              </a:ext>
            </a:extLst>
          </p:cNvPr>
          <p:cNvSpPr/>
          <p:nvPr/>
        </p:nvSpPr>
        <p:spPr>
          <a:xfrm>
            <a:off x="1234734" y="761381"/>
            <a:ext cx="3296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圖片</a:t>
            </a:r>
            <a:r>
              <a:rPr lang="en-US" altLang="zh-TW" sz="2000" dirty="0"/>
              <a:t>Form</a:t>
            </a:r>
            <a:r>
              <a:rPr lang="zh-TW" altLang="en-US" sz="2000" dirty="0"/>
              <a:t>之工具功能介紹</a:t>
            </a:r>
            <a:r>
              <a:rPr lang="en-US" altLang="zh-TW" sz="2000" dirty="0">
                <a:solidFill>
                  <a:srgbClr val="333333"/>
                </a:solidFill>
                <a:latin typeface="PingFang SC"/>
              </a:rPr>
              <a:t>Ⅱ</a:t>
            </a:r>
            <a:endParaRPr lang="zh-TW" altLang="en-US" sz="2000" dirty="0"/>
          </a:p>
        </p:txBody>
      </p:sp>
      <p:pic>
        <p:nvPicPr>
          <p:cNvPr id="205" name="圖片 204">
            <a:extLst>
              <a:ext uri="{FF2B5EF4-FFF2-40B4-BE49-F238E27FC236}">
                <a16:creationId xmlns:a16="http://schemas.microsoft.com/office/drawing/2014/main" id="{6BB3995F-3E32-4F73-B63F-6436E64DC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39" y="1584180"/>
            <a:ext cx="2830626" cy="1103215"/>
          </a:xfrm>
          <a:prstGeom prst="rect">
            <a:avLst/>
          </a:prstGeom>
        </p:spPr>
      </p:pic>
      <p:sp>
        <p:nvSpPr>
          <p:cNvPr id="234" name="矩形 233">
            <a:extLst>
              <a:ext uri="{FF2B5EF4-FFF2-40B4-BE49-F238E27FC236}">
                <a16:creationId xmlns:a16="http://schemas.microsoft.com/office/drawing/2014/main" id="{A49EAA35-251A-4BF2-82C0-12599243B06A}"/>
              </a:ext>
            </a:extLst>
          </p:cNvPr>
          <p:cNvSpPr/>
          <p:nvPr/>
        </p:nvSpPr>
        <p:spPr>
          <a:xfrm>
            <a:off x="1209608" y="2446962"/>
            <a:ext cx="1721924" cy="24674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5" name="直線單箭頭接點 234">
            <a:extLst>
              <a:ext uri="{FF2B5EF4-FFF2-40B4-BE49-F238E27FC236}">
                <a16:creationId xmlns:a16="http://schemas.microsoft.com/office/drawing/2014/main" id="{2139C191-B489-4E22-BB4A-A859658CC6BE}"/>
              </a:ext>
            </a:extLst>
          </p:cNvPr>
          <p:cNvCxnSpPr/>
          <p:nvPr/>
        </p:nvCxnSpPr>
        <p:spPr>
          <a:xfrm>
            <a:off x="2034944" y="2693705"/>
            <a:ext cx="0" cy="36813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矩形 235">
            <a:extLst>
              <a:ext uri="{FF2B5EF4-FFF2-40B4-BE49-F238E27FC236}">
                <a16:creationId xmlns:a16="http://schemas.microsoft.com/office/drawing/2014/main" id="{8CE63F75-BAD8-462F-9DFE-13477F28A680}"/>
              </a:ext>
            </a:extLst>
          </p:cNvPr>
          <p:cNvSpPr/>
          <p:nvPr/>
        </p:nvSpPr>
        <p:spPr>
          <a:xfrm>
            <a:off x="1209608" y="2194962"/>
            <a:ext cx="1721924" cy="25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9" name="圖片 238">
            <a:extLst>
              <a:ext uri="{FF2B5EF4-FFF2-40B4-BE49-F238E27FC236}">
                <a16:creationId xmlns:a16="http://schemas.microsoft.com/office/drawing/2014/main" id="{A73968EB-B4CB-481A-B01E-675A54567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8" y="5505711"/>
            <a:ext cx="2076450" cy="990600"/>
          </a:xfrm>
          <a:prstGeom prst="rect">
            <a:avLst/>
          </a:prstGeom>
        </p:spPr>
      </p:pic>
      <p:pic>
        <p:nvPicPr>
          <p:cNvPr id="240" name="內容版面配置區 4">
            <a:extLst>
              <a:ext uri="{FF2B5EF4-FFF2-40B4-BE49-F238E27FC236}">
                <a16:creationId xmlns:a16="http://schemas.microsoft.com/office/drawing/2014/main" id="{D775D338-D1B7-4BB5-ABE4-BDEDB05B8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07" y="1441469"/>
            <a:ext cx="4210050" cy="2638425"/>
          </a:xfrm>
          <a:prstGeom prst="rect">
            <a:avLst/>
          </a:prstGeom>
        </p:spPr>
      </p:pic>
      <p:cxnSp>
        <p:nvCxnSpPr>
          <p:cNvPr id="237" name="直線單箭頭接點 236">
            <a:extLst>
              <a:ext uri="{FF2B5EF4-FFF2-40B4-BE49-F238E27FC236}">
                <a16:creationId xmlns:a16="http://schemas.microsoft.com/office/drawing/2014/main" id="{24BF8F0D-4071-41EA-8A84-DD8494B29091}"/>
              </a:ext>
            </a:extLst>
          </p:cNvPr>
          <p:cNvCxnSpPr/>
          <p:nvPr/>
        </p:nvCxnSpPr>
        <p:spPr>
          <a:xfrm>
            <a:off x="2931532" y="2194962"/>
            <a:ext cx="159129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1" name="圖片 240">
            <a:extLst>
              <a:ext uri="{FF2B5EF4-FFF2-40B4-BE49-F238E27FC236}">
                <a16:creationId xmlns:a16="http://schemas.microsoft.com/office/drawing/2014/main" id="{B315507B-F450-4B8C-8783-9E0CA54FC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551" y="1438063"/>
            <a:ext cx="2489562" cy="857250"/>
          </a:xfrm>
          <a:prstGeom prst="rect">
            <a:avLst/>
          </a:prstGeom>
        </p:spPr>
      </p:pic>
      <p:pic>
        <p:nvPicPr>
          <p:cNvPr id="242" name="圖片 241">
            <a:extLst>
              <a:ext uri="{FF2B5EF4-FFF2-40B4-BE49-F238E27FC236}">
                <a16:creationId xmlns:a16="http://schemas.microsoft.com/office/drawing/2014/main" id="{48A8EE44-B07F-41BE-A510-011EF574C5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65" y="4071615"/>
            <a:ext cx="2554097" cy="1895475"/>
          </a:xfrm>
          <a:prstGeom prst="rect">
            <a:avLst/>
          </a:prstGeom>
        </p:spPr>
      </p:pic>
      <p:pic>
        <p:nvPicPr>
          <p:cNvPr id="243" name="圖片 242">
            <a:extLst>
              <a:ext uri="{FF2B5EF4-FFF2-40B4-BE49-F238E27FC236}">
                <a16:creationId xmlns:a16="http://schemas.microsoft.com/office/drawing/2014/main" id="{169D0C7A-C2BC-4ABF-AD15-39D4DA2528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953" y="4071615"/>
            <a:ext cx="4210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6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9" grpId="0" animBg="1"/>
      <p:bldP spid="349" grpId="1" animBg="1"/>
      <p:bldP spid="349" grpId="2" animBg="1"/>
      <p:bldP spid="207" grpId="0"/>
      <p:bldP spid="207" grpId="1"/>
      <p:bldP spid="229" grpId="0" animBg="1"/>
      <p:bldP spid="2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07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59ABAD-D381-4781-B0F1-CE2AFC39ADF3}"/>
              </a:ext>
            </a:extLst>
          </p:cNvPr>
          <p:cNvSpPr/>
          <p:nvPr/>
        </p:nvSpPr>
        <p:spPr>
          <a:xfrm>
            <a:off x="1234734" y="761381"/>
            <a:ext cx="3760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圖片</a:t>
            </a:r>
            <a:r>
              <a:rPr lang="en-US" altLang="zh-TW" sz="2000" dirty="0"/>
              <a:t>Form</a:t>
            </a:r>
            <a:r>
              <a:rPr lang="zh-TW" altLang="en-US" sz="2000" dirty="0"/>
              <a:t>之旋轉</a:t>
            </a:r>
            <a:r>
              <a:rPr lang="en-US" altLang="zh-TW" sz="2000" dirty="0"/>
              <a:t>Group</a:t>
            </a:r>
            <a:r>
              <a:rPr lang="zh-TW" altLang="en-US" sz="2000" dirty="0"/>
              <a:t>功能介紹</a:t>
            </a:r>
          </a:p>
        </p:txBody>
      </p:sp>
      <p:pic>
        <p:nvPicPr>
          <p:cNvPr id="205" name="內容版面配置區 4">
            <a:extLst>
              <a:ext uri="{FF2B5EF4-FFF2-40B4-BE49-F238E27FC236}">
                <a16:creationId xmlns:a16="http://schemas.microsoft.com/office/drawing/2014/main" id="{A138AA1B-F3C1-468F-9D2E-CB517335A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7" y="1570065"/>
            <a:ext cx="9067800" cy="4142843"/>
          </a:xfrm>
          <a:prstGeom prst="rect">
            <a:avLst/>
          </a:prstGeom>
        </p:spPr>
      </p:pic>
      <p:pic>
        <p:nvPicPr>
          <p:cNvPr id="234" name="圖片 233">
            <a:extLst>
              <a:ext uri="{FF2B5EF4-FFF2-40B4-BE49-F238E27FC236}">
                <a16:creationId xmlns:a16="http://schemas.microsoft.com/office/drawing/2014/main" id="{27CDC7F4-D58D-4D0C-BBD6-DAF41BE62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80" y="3190081"/>
            <a:ext cx="3990975" cy="1943100"/>
          </a:xfrm>
          <a:prstGeom prst="rect">
            <a:avLst/>
          </a:prstGeom>
        </p:spPr>
      </p:pic>
      <p:pic>
        <p:nvPicPr>
          <p:cNvPr id="235" name="圖片 234">
            <a:extLst>
              <a:ext uri="{FF2B5EF4-FFF2-40B4-BE49-F238E27FC236}">
                <a16:creationId xmlns:a16="http://schemas.microsoft.com/office/drawing/2014/main" id="{2C94C514-6CB6-4378-A7AF-E4070B94F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76" y="1570065"/>
            <a:ext cx="11334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5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9" grpId="0" animBg="1"/>
      <p:bldP spid="349" grpId="1" animBg="1"/>
      <p:bldP spid="349" grpId="2" animBg="1"/>
      <p:bldP spid="207" grpId="0"/>
      <p:bldP spid="207" grpId="1"/>
      <p:bldP spid="229" grpId="0" animBg="1"/>
      <p:bldP spid="2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8931688" y="4626940"/>
            <a:ext cx="4179442" cy="2901465"/>
            <a:chOff x="4289459" y="5794573"/>
            <a:chExt cx="4179442" cy="2901465"/>
          </a:xfrm>
        </p:grpSpPr>
        <p:sp>
          <p:nvSpPr>
            <p:cNvPr id="16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117" name="直接连接符 116"/>
            <p:cNvCxnSpPr>
              <a:stCxn id="51" idx="2"/>
              <a:endCxn id="96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65" idx="2"/>
              <a:endCxn id="96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10378411" y="-977852"/>
            <a:ext cx="3627178" cy="2955492"/>
            <a:chOff x="4289459" y="-1270835"/>
            <a:chExt cx="3627178" cy="2955492"/>
          </a:xfrm>
        </p:grpSpPr>
        <p:sp>
          <p:nvSpPr>
            <p:cNvPr id="121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8" name="文本框 21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08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19" name="直接连接符 218"/>
          <p:cNvCxnSpPr/>
          <p:nvPr/>
        </p:nvCxnSpPr>
        <p:spPr>
          <a:xfrm flipH="1">
            <a:off x="1093957" y="52832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Donut 1"/>
          <p:cNvSpPr/>
          <p:nvPr/>
        </p:nvSpPr>
        <p:spPr bwMode="auto">
          <a:xfrm>
            <a:off x="338582" y="2590039"/>
            <a:ext cx="1821818" cy="1821818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1" name="Oval 2"/>
          <p:cNvSpPr/>
          <p:nvPr/>
        </p:nvSpPr>
        <p:spPr bwMode="auto">
          <a:xfrm>
            <a:off x="2212501" y="2069140"/>
            <a:ext cx="3013364" cy="30133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2" name="Donut 3"/>
          <p:cNvSpPr/>
          <p:nvPr/>
        </p:nvSpPr>
        <p:spPr bwMode="auto">
          <a:xfrm>
            <a:off x="1637592" y="1837955"/>
            <a:ext cx="983270" cy="983270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3" name="Oval 4"/>
          <p:cNvSpPr/>
          <p:nvPr/>
        </p:nvSpPr>
        <p:spPr bwMode="auto">
          <a:xfrm>
            <a:off x="2309134" y="611005"/>
            <a:ext cx="1506682" cy="150668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4" name="Oval 5"/>
          <p:cNvSpPr/>
          <p:nvPr/>
        </p:nvSpPr>
        <p:spPr bwMode="auto">
          <a:xfrm>
            <a:off x="854635" y="4344737"/>
            <a:ext cx="2062595" cy="2062595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5" name="Donut 6"/>
          <p:cNvSpPr/>
          <p:nvPr/>
        </p:nvSpPr>
        <p:spPr bwMode="auto">
          <a:xfrm>
            <a:off x="2917230" y="5119935"/>
            <a:ext cx="1249965" cy="1249965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6" name="Oval 7"/>
          <p:cNvSpPr/>
          <p:nvPr/>
        </p:nvSpPr>
        <p:spPr bwMode="auto">
          <a:xfrm>
            <a:off x="4167195" y="4948708"/>
            <a:ext cx="729961" cy="729961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7" name="Oval 8"/>
          <p:cNvSpPr/>
          <p:nvPr/>
        </p:nvSpPr>
        <p:spPr bwMode="auto">
          <a:xfrm>
            <a:off x="5277966" y="3575822"/>
            <a:ext cx="471474" cy="4714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8" name="Oval 9"/>
          <p:cNvSpPr/>
          <p:nvPr/>
        </p:nvSpPr>
        <p:spPr bwMode="auto">
          <a:xfrm>
            <a:off x="4886765" y="4057687"/>
            <a:ext cx="1635268" cy="16352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9" name="Oval 10"/>
          <p:cNvSpPr/>
          <p:nvPr/>
        </p:nvSpPr>
        <p:spPr bwMode="auto">
          <a:xfrm>
            <a:off x="5129480" y="2145838"/>
            <a:ext cx="1392553" cy="139255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30" name="Donut 11"/>
          <p:cNvSpPr/>
          <p:nvPr/>
        </p:nvSpPr>
        <p:spPr bwMode="auto">
          <a:xfrm>
            <a:off x="4748535" y="2062882"/>
            <a:ext cx="498112" cy="498112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31" name="Oval 12"/>
          <p:cNvSpPr/>
          <p:nvPr/>
        </p:nvSpPr>
        <p:spPr bwMode="auto">
          <a:xfrm>
            <a:off x="4156804" y="1472974"/>
            <a:ext cx="729961" cy="72996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32" name="Oval 13"/>
          <p:cNvSpPr/>
          <p:nvPr/>
        </p:nvSpPr>
        <p:spPr bwMode="auto">
          <a:xfrm>
            <a:off x="3765750" y="1738310"/>
            <a:ext cx="293398" cy="293398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cxnSp>
        <p:nvCxnSpPr>
          <p:cNvPr id="243" name="Gerader Verbinder 33"/>
          <p:cNvCxnSpPr/>
          <p:nvPr/>
        </p:nvCxnSpPr>
        <p:spPr>
          <a:xfrm>
            <a:off x="8335024" y="901244"/>
            <a:ext cx="0" cy="354135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矩形 245">
            <a:extLst>
              <a:ext uri="{FF2B5EF4-FFF2-40B4-BE49-F238E27FC236}">
                <a16:creationId xmlns:a16="http://schemas.microsoft.com/office/drawing/2014/main" id="{3BB35BD2-CD60-4999-918A-5B97EEDD5D78}"/>
              </a:ext>
            </a:extLst>
          </p:cNvPr>
          <p:cNvSpPr/>
          <p:nvPr/>
        </p:nvSpPr>
        <p:spPr>
          <a:xfrm>
            <a:off x="1341486" y="590942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影片</a:t>
            </a:r>
            <a:r>
              <a:rPr lang="en-US" altLang="zh-TW" sz="2000" dirty="0"/>
              <a:t>Form</a:t>
            </a:r>
            <a:endParaRPr lang="zh-TW" altLang="en-US" sz="2000" dirty="0"/>
          </a:p>
        </p:txBody>
      </p:sp>
      <p:pic>
        <p:nvPicPr>
          <p:cNvPr id="247" name="內容版面配置區 3">
            <a:extLst>
              <a:ext uri="{FF2B5EF4-FFF2-40B4-BE49-F238E27FC236}">
                <a16:creationId xmlns:a16="http://schemas.microsoft.com/office/drawing/2014/main" id="{723EEC5B-16B1-480F-89C9-9DD23F947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" b="4916"/>
          <a:stretch/>
        </p:blipFill>
        <p:spPr>
          <a:xfrm>
            <a:off x="965112" y="2578502"/>
            <a:ext cx="5372993" cy="2128328"/>
          </a:xfrm>
          <a:prstGeom prst="rect">
            <a:avLst/>
          </a:prstGeom>
        </p:spPr>
      </p:pic>
      <p:pic>
        <p:nvPicPr>
          <p:cNvPr id="248" name="內容版面配置區 8">
            <a:extLst>
              <a:ext uri="{FF2B5EF4-FFF2-40B4-BE49-F238E27FC236}">
                <a16:creationId xmlns:a16="http://schemas.microsoft.com/office/drawing/2014/main" id="{301E1989-4090-4DA6-AF14-A26E0DDB4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59" y="1401956"/>
            <a:ext cx="4987258" cy="449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0 3.3333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3.75E-6 -1.11111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8931688" y="4626940"/>
            <a:ext cx="4179442" cy="2901465"/>
            <a:chOff x="4289459" y="5794573"/>
            <a:chExt cx="4179442" cy="2901465"/>
          </a:xfrm>
        </p:grpSpPr>
        <p:sp>
          <p:nvSpPr>
            <p:cNvPr id="16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117" name="直接连接符 116"/>
            <p:cNvCxnSpPr>
              <a:stCxn id="51" idx="2"/>
              <a:endCxn id="96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65" idx="2"/>
              <a:endCxn id="96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36" name="圖片 235">
            <a:extLst>
              <a:ext uri="{FF2B5EF4-FFF2-40B4-BE49-F238E27FC236}">
                <a16:creationId xmlns:a16="http://schemas.microsoft.com/office/drawing/2014/main" id="{1BF6B884-0A80-4659-84FA-9B7D579D0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58" y="1018624"/>
            <a:ext cx="5276850" cy="5508693"/>
          </a:xfrm>
          <a:prstGeom prst="rect">
            <a:avLst/>
          </a:prstGeom>
        </p:spPr>
      </p:pic>
      <p:grpSp>
        <p:nvGrpSpPr>
          <p:cNvPr id="120" name="组合 119"/>
          <p:cNvGrpSpPr/>
          <p:nvPr/>
        </p:nvGrpSpPr>
        <p:grpSpPr>
          <a:xfrm>
            <a:off x="10378411" y="-977852"/>
            <a:ext cx="3627178" cy="2955492"/>
            <a:chOff x="4289459" y="-1270835"/>
            <a:chExt cx="3627178" cy="2955492"/>
          </a:xfrm>
        </p:grpSpPr>
        <p:sp>
          <p:nvSpPr>
            <p:cNvPr id="121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8" name="文本框 21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09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19" name="直接连接符 218"/>
          <p:cNvCxnSpPr/>
          <p:nvPr/>
        </p:nvCxnSpPr>
        <p:spPr>
          <a:xfrm flipH="1">
            <a:off x="1093957" y="528323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Donut 1"/>
          <p:cNvSpPr/>
          <p:nvPr/>
        </p:nvSpPr>
        <p:spPr bwMode="auto">
          <a:xfrm>
            <a:off x="338582" y="2590039"/>
            <a:ext cx="1821818" cy="1821818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1" name="Oval 2"/>
          <p:cNvSpPr/>
          <p:nvPr/>
        </p:nvSpPr>
        <p:spPr bwMode="auto">
          <a:xfrm>
            <a:off x="2212501" y="2069140"/>
            <a:ext cx="3013364" cy="30133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2" name="Donut 3"/>
          <p:cNvSpPr/>
          <p:nvPr/>
        </p:nvSpPr>
        <p:spPr bwMode="auto">
          <a:xfrm>
            <a:off x="1637592" y="1837955"/>
            <a:ext cx="983270" cy="983270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3" name="Oval 4"/>
          <p:cNvSpPr/>
          <p:nvPr/>
        </p:nvSpPr>
        <p:spPr bwMode="auto">
          <a:xfrm>
            <a:off x="2309134" y="611005"/>
            <a:ext cx="1506682" cy="150668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4" name="Oval 5"/>
          <p:cNvSpPr/>
          <p:nvPr/>
        </p:nvSpPr>
        <p:spPr bwMode="auto">
          <a:xfrm>
            <a:off x="854635" y="4344737"/>
            <a:ext cx="2062595" cy="2062595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5" name="Donut 6"/>
          <p:cNvSpPr/>
          <p:nvPr/>
        </p:nvSpPr>
        <p:spPr bwMode="auto">
          <a:xfrm>
            <a:off x="2917230" y="5119935"/>
            <a:ext cx="1249965" cy="1249965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6" name="Oval 7"/>
          <p:cNvSpPr/>
          <p:nvPr/>
        </p:nvSpPr>
        <p:spPr bwMode="auto">
          <a:xfrm>
            <a:off x="4167195" y="4948708"/>
            <a:ext cx="729961" cy="729961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7" name="Oval 8"/>
          <p:cNvSpPr/>
          <p:nvPr/>
        </p:nvSpPr>
        <p:spPr bwMode="auto">
          <a:xfrm>
            <a:off x="5277966" y="3575822"/>
            <a:ext cx="471474" cy="4714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8" name="Oval 9"/>
          <p:cNvSpPr/>
          <p:nvPr/>
        </p:nvSpPr>
        <p:spPr bwMode="auto">
          <a:xfrm>
            <a:off x="4886765" y="4057687"/>
            <a:ext cx="1635268" cy="16352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29" name="Oval 10"/>
          <p:cNvSpPr/>
          <p:nvPr/>
        </p:nvSpPr>
        <p:spPr bwMode="auto">
          <a:xfrm>
            <a:off x="5129480" y="2145838"/>
            <a:ext cx="1392553" cy="139255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30" name="Donut 11"/>
          <p:cNvSpPr/>
          <p:nvPr/>
        </p:nvSpPr>
        <p:spPr bwMode="auto">
          <a:xfrm>
            <a:off x="4748535" y="2062882"/>
            <a:ext cx="498112" cy="498112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31" name="Oval 12"/>
          <p:cNvSpPr/>
          <p:nvPr/>
        </p:nvSpPr>
        <p:spPr bwMode="auto">
          <a:xfrm>
            <a:off x="4156804" y="1472974"/>
            <a:ext cx="729961" cy="72996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232" name="Oval 13"/>
          <p:cNvSpPr/>
          <p:nvPr/>
        </p:nvSpPr>
        <p:spPr bwMode="auto">
          <a:xfrm>
            <a:off x="3765750" y="1738310"/>
            <a:ext cx="293398" cy="293398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cxnSp>
        <p:nvCxnSpPr>
          <p:cNvPr id="243" name="Gerader Verbinder 33"/>
          <p:cNvCxnSpPr/>
          <p:nvPr/>
        </p:nvCxnSpPr>
        <p:spPr>
          <a:xfrm>
            <a:off x="8335024" y="901244"/>
            <a:ext cx="0" cy="354135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矩形 245">
            <a:extLst>
              <a:ext uri="{FF2B5EF4-FFF2-40B4-BE49-F238E27FC236}">
                <a16:creationId xmlns:a16="http://schemas.microsoft.com/office/drawing/2014/main" id="{3BB35BD2-CD60-4999-918A-5B97EEDD5D78}"/>
              </a:ext>
            </a:extLst>
          </p:cNvPr>
          <p:cNvSpPr/>
          <p:nvPr/>
        </p:nvSpPr>
        <p:spPr>
          <a:xfrm>
            <a:off x="1341486" y="590942"/>
            <a:ext cx="25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影片</a:t>
            </a:r>
            <a:r>
              <a:rPr lang="en-US" altLang="zh-TW" sz="2000" dirty="0"/>
              <a:t>Form</a:t>
            </a:r>
            <a:r>
              <a:rPr lang="zh-TW" altLang="en-US" sz="2000" dirty="0"/>
              <a:t>之功能介紹</a:t>
            </a:r>
          </a:p>
        </p:txBody>
      </p:sp>
      <p:pic>
        <p:nvPicPr>
          <p:cNvPr id="233" name="內容版面配置區 4">
            <a:extLst>
              <a:ext uri="{FF2B5EF4-FFF2-40B4-BE49-F238E27FC236}">
                <a16:creationId xmlns:a16="http://schemas.microsoft.com/office/drawing/2014/main" id="{52E4F58D-A804-45FF-A343-E6CC46346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77" y="1024501"/>
            <a:ext cx="6162675" cy="571500"/>
          </a:xfrm>
          <a:prstGeom prst="rect">
            <a:avLst/>
          </a:prstGeom>
        </p:spPr>
      </p:pic>
      <p:pic>
        <p:nvPicPr>
          <p:cNvPr id="234" name="圖片 233">
            <a:extLst>
              <a:ext uri="{FF2B5EF4-FFF2-40B4-BE49-F238E27FC236}">
                <a16:creationId xmlns:a16="http://schemas.microsoft.com/office/drawing/2014/main" id="{27451779-4AAB-490D-ACD9-4553991414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"/>
          <a:stretch/>
        </p:blipFill>
        <p:spPr>
          <a:xfrm>
            <a:off x="258645" y="1619737"/>
            <a:ext cx="6206674" cy="2038350"/>
          </a:xfrm>
          <a:prstGeom prst="rect">
            <a:avLst/>
          </a:prstGeom>
        </p:spPr>
      </p:pic>
      <p:pic>
        <p:nvPicPr>
          <p:cNvPr id="235" name="圖片 234">
            <a:extLst>
              <a:ext uri="{FF2B5EF4-FFF2-40B4-BE49-F238E27FC236}">
                <a16:creationId xmlns:a16="http://schemas.microsoft.com/office/drawing/2014/main" id="{1FDDD9FD-F019-4DF7-AB92-125B34D27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2" y="3658087"/>
            <a:ext cx="6162675" cy="27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0 3.3333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3.75E-6 -1.11111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reeform 212"/>
          <p:cNvSpPr>
            <a:spLocks/>
          </p:cNvSpPr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853560" y="2406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4858712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66003" y="4232233"/>
            <a:ext cx="5859994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Department of Computer Science and Information Engineering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2"/>
            <p:cNvSpPr>
              <a:spLocks/>
            </p:cNvSpPr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4"/>
            <p:cNvSpPr>
              <a:spLocks/>
            </p:cNvSpPr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5"/>
            <p:cNvSpPr>
              <a:spLocks/>
            </p:cNvSpPr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1"/>
            <p:cNvSpPr>
              <a:spLocks/>
            </p:cNvSpPr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3"/>
            <p:cNvSpPr>
              <a:spLocks/>
            </p:cNvSpPr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6"/>
            <p:cNvSpPr>
              <a:spLocks/>
            </p:cNvSpPr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9"/>
            <p:cNvSpPr>
              <a:spLocks/>
            </p:cNvSpPr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2"/>
            <p:cNvSpPr>
              <a:spLocks/>
            </p:cNvSpPr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5"/>
            <p:cNvSpPr>
              <a:spLocks/>
            </p:cNvSpPr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6"/>
            <p:cNvSpPr>
              <a:spLocks/>
            </p:cNvSpPr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7"/>
            <p:cNvSpPr>
              <a:spLocks/>
            </p:cNvSpPr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8"/>
            <p:cNvSpPr>
              <a:spLocks/>
            </p:cNvSpPr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9"/>
            <p:cNvSpPr>
              <a:spLocks/>
            </p:cNvSpPr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0"/>
            <p:cNvSpPr>
              <a:spLocks/>
            </p:cNvSpPr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1"/>
            <p:cNvSpPr>
              <a:spLocks/>
            </p:cNvSpPr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2"/>
            <p:cNvSpPr>
              <a:spLocks/>
            </p:cNvSpPr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3"/>
            <p:cNvSpPr>
              <a:spLocks/>
            </p:cNvSpPr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5"/>
            <p:cNvSpPr>
              <a:spLocks/>
            </p:cNvSpPr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87"/>
            <p:cNvSpPr>
              <a:spLocks/>
            </p:cNvSpPr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22"/>
            <p:cNvSpPr>
              <a:spLocks/>
            </p:cNvSpPr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5988440" y="2912874"/>
            <a:ext cx="2058577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tx2"/>
                </a:solidFill>
                <a:latin typeface="+mj-ea"/>
              </a:rPr>
              <a:t>D</a:t>
            </a:r>
            <a:r>
              <a:rPr lang="en-US" altLang="zh-CN" sz="3200" dirty="0">
                <a:solidFill>
                  <a:schemeClr val="tx2"/>
                </a:solidFill>
                <a:latin typeface="+mj-ea"/>
              </a:rPr>
              <a:t>emo</a:t>
            </a:r>
            <a:r>
              <a:rPr lang="zh-TW" altLang="en-US" sz="3200" dirty="0">
                <a:solidFill>
                  <a:schemeClr val="tx2"/>
                </a:solidFill>
                <a:latin typeface="+mj-ea"/>
              </a:rPr>
              <a:t>影片</a:t>
            </a:r>
            <a:endParaRPr lang="zh-CN" altLang="en-US" sz="3200" dirty="0">
              <a:solidFill>
                <a:schemeClr val="tx2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31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endCxn id="7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endCxn id="7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10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7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7" idx="6"/>
            <a:endCxn id="10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8" idx="5"/>
            <a:endCxn id="15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4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4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8" idx="1"/>
            <a:endCxn id="14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8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48" idx="2"/>
            <a:endCxn id="4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2" idx="1"/>
            <a:endCxn id="4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1" idx="1"/>
            <a:endCxn id="4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4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5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5" idx="1"/>
            <a:endCxn id="4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4" idx="7"/>
            <a:endCxn id="5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0" idx="3"/>
            <a:endCxn id="4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5" idx="2"/>
            <a:endCxn id="4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49" idx="3"/>
            <a:endCxn id="4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6" idx="0"/>
            <a:endCxn id="4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4" idx="2"/>
            <a:endCxn id="5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1" idx="1"/>
            <a:endCxn id="5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1" idx="0"/>
            <a:endCxn id="4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cxnSp>
        <p:nvCxnSpPr>
          <p:cNvPr id="56" name="直接连接符 55"/>
          <p:cNvCxnSpPr>
            <a:endCxn id="4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37"/>
          <p:cNvGrpSpPr/>
          <p:nvPr/>
        </p:nvGrpSpPr>
        <p:grpSpPr>
          <a:xfrm>
            <a:off x="7882721" y="1071940"/>
            <a:ext cx="3728095" cy="5163559"/>
            <a:chOff x="6864481" y="1690566"/>
            <a:chExt cx="3728095" cy="5163559"/>
          </a:xfrm>
        </p:grpSpPr>
        <p:sp>
          <p:nvSpPr>
            <p:cNvPr id="118" name="Freeform 5"/>
            <p:cNvSpPr>
              <a:spLocks/>
            </p:cNvSpPr>
            <p:nvPr/>
          </p:nvSpPr>
          <p:spPr bwMode="auto">
            <a:xfrm>
              <a:off x="8052178" y="6044508"/>
              <a:ext cx="1119086" cy="809617"/>
            </a:xfrm>
            <a:custGeom>
              <a:avLst/>
              <a:gdLst>
                <a:gd name="T0" fmla="*/ 2000 w 2000"/>
                <a:gd name="T1" fmla="*/ 205 h 266"/>
                <a:gd name="T2" fmla="*/ 2000 w 2000"/>
                <a:gd name="T3" fmla="*/ 266 h 266"/>
                <a:gd name="T4" fmla="*/ 1344 w 2000"/>
                <a:gd name="T5" fmla="*/ 266 h 266"/>
                <a:gd name="T6" fmla="*/ 1314 w 2000"/>
                <a:gd name="T7" fmla="*/ 245 h 266"/>
                <a:gd name="T8" fmla="*/ 1325 w 2000"/>
                <a:gd name="T9" fmla="*/ 212 h 266"/>
                <a:gd name="T10" fmla="*/ 1344 w 2000"/>
                <a:gd name="T11" fmla="*/ 162 h 266"/>
                <a:gd name="T12" fmla="*/ 1353 w 2000"/>
                <a:gd name="T13" fmla="*/ 140 h 266"/>
                <a:gd name="T14" fmla="*/ 1374 w 2000"/>
                <a:gd name="T15" fmla="*/ 132 h 266"/>
                <a:gd name="T16" fmla="*/ 1376 w 2000"/>
                <a:gd name="T17" fmla="*/ 131 h 266"/>
                <a:gd name="T18" fmla="*/ 1376 w 2000"/>
                <a:gd name="T19" fmla="*/ 66 h 266"/>
                <a:gd name="T20" fmla="*/ 1376 w 2000"/>
                <a:gd name="T21" fmla="*/ 61 h 266"/>
                <a:gd name="T22" fmla="*/ 1218 w 2000"/>
                <a:gd name="T23" fmla="*/ 61 h 266"/>
                <a:gd name="T24" fmla="*/ 1212 w 2000"/>
                <a:gd name="T25" fmla="*/ 60 h 266"/>
                <a:gd name="T26" fmla="*/ 1206 w 2000"/>
                <a:gd name="T27" fmla="*/ 61 h 266"/>
                <a:gd name="T28" fmla="*/ 1131 w 2000"/>
                <a:gd name="T29" fmla="*/ 61 h 266"/>
                <a:gd name="T30" fmla="*/ 1131 w 2000"/>
                <a:gd name="T31" fmla="*/ 66 h 266"/>
                <a:gd name="T32" fmla="*/ 1131 w 2000"/>
                <a:gd name="T33" fmla="*/ 131 h 266"/>
                <a:gd name="T34" fmla="*/ 1133 w 2000"/>
                <a:gd name="T35" fmla="*/ 132 h 266"/>
                <a:gd name="T36" fmla="*/ 1154 w 2000"/>
                <a:gd name="T37" fmla="*/ 140 h 266"/>
                <a:gd name="T38" fmla="*/ 1163 w 2000"/>
                <a:gd name="T39" fmla="*/ 162 h 266"/>
                <a:gd name="T40" fmla="*/ 1182 w 2000"/>
                <a:gd name="T41" fmla="*/ 212 h 266"/>
                <a:gd name="T42" fmla="*/ 1193 w 2000"/>
                <a:gd name="T43" fmla="*/ 245 h 266"/>
                <a:gd name="T44" fmla="*/ 1164 w 2000"/>
                <a:gd name="T45" fmla="*/ 266 h 266"/>
                <a:gd name="T46" fmla="*/ 0 w 2000"/>
                <a:gd name="T47" fmla="*/ 266 h 266"/>
                <a:gd name="T48" fmla="*/ 0 w 2000"/>
                <a:gd name="T49" fmla="*/ 205 h 266"/>
                <a:gd name="T50" fmla="*/ 1109 w 2000"/>
                <a:gd name="T51" fmla="*/ 205 h 266"/>
                <a:gd name="T52" fmla="*/ 1104 w 2000"/>
                <a:gd name="T53" fmla="*/ 186 h 266"/>
                <a:gd name="T54" fmla="*/ 1070 w 2000"/>
                <a:gd name="T55" fmla="*/ 133 h 266"/>
                <a:gd name="T56" fmla="*/ 1070 w 2000"/>
                <a:gd name="T57" fmla="*/ 68 h 266"/>
                <a:gd name="T58" fmla="*/ 1082 w 2000"/>
                <a:gd name="T59" fmla="*/ 20 h 266"/>
                <a:gd name="T60" fmla="*/ 1127 w 2000"/>
                <a:gd name="T61" fmla="*/ 0 h 266"/>
                <a:gd name="T62" fmla="*/ 1206 w 2000"/>
                <a:gd name="T63" fmla="*/ 0 h 266"/>
                <a:gd name="T64" fmla="*/ 1212 w 2000"/>
                <a:gd name="T65" fmla="*/ 1 h 266"/>
                <a:gd name="T66" fmla="*/ 1218 w 2000"/>
                <a:gd name="T67" fmla="*/ 0 h 266"/>
                <a:gd name="T68" fmla="*/ 1380 w 2000"/>
                <a:gd name="T69" fmla="*/ 0 h 266"/>
                <a:gd name="T70" fmla="*/ 1425 w 2000"/>
                <a:gd name="T71" fmla="*/ 20 h 266"/>
                <a:gd name="T72" fmla="*/ 1437 w 2000"/>
                <a:gd name="T73" fmla="*/ 68 h 266"/>
                <a:gd name="T74" fmla="*/ 1437 w 2000"/>
                <a:gd name="T75" fmla="*/ 133 h 266"/>
                <a:gd name="T76" fmla="*/ 1403 w 2000"/>
                <a:gd name="T77" fmla="*/ 186 h 266"/>
                <a:gd name="T78" fmla="*/ 1398 w 2000"/>
                <a:gd name="T79" fmla="*/ 205 h 266"/>
                <a:gd name="T80" fmla="*/ 2000 w 2000"/>
                <a:gd name="T81" fmla="*/ 205 h 266"/>
                <a:gd name="connsiteX0" fmla="*/ 10000 w 10000"/>
                <a:gd name="connsiteY0" fmla="*/ 7707 h 10000"/>
                <a:gd name="connsiteX1" fmla="*/ 10000 w 10000"/>
                <a:gd name="connsiteY1" fmla="*/ 10000 h 10000"/>
                <a:gd name="connsiteX2" fmla="*/ 6720 w 10000"/>
                <a:gd name="connsiteY2" fmla="*/ 10000 h 10000"/>
                <a:gd name="connsiteX3" fmla="*/ 6570 w 10000"/>
                <a:gd name="connsiteY3" fmla="*/ 9211 h 10000"/>
                <a:gd name="connsiteX4" fmla="*/ 6625 w 10000"/>
                <a:gd name="connsiteY4" fmla="*/ 7970 h 10000"/>
                <a:gd name="connsiteX5" fmla="*/ 6720 w 10000"/>
                <a:gd name="connsiteY5" fmla="*/ 6090 h 10000"/>
                <a:gd name="connsiteX6" fmla="*/ 6765 w 10000"/>
                <a:gd name="connsiteY6" fmla="*/ 5263 h 10000"/>
                <a:gd name="connsiteX7" fmla="*/ 6870 w 10000"/>
                <a:gd name="connsiteY7" fmla="*/ 4962 h 10000"/>
                <a:gd name="connsiteX8" fmla="*/ 6880 w 10000"/>
                <a:gd name="connsiteY8" fmla="*/ 4925 h 10000"/>
                <a:gd name="connsiteX9" fmla="*/ 6880 w 10000"/>
                <a:gd name="connsiteY9" fmla="*/ 2481 h 10000"/>
                <a:gd name="connsiteX10" fmla="*/ 6880 w 10000"/>
                <a:gd name="connsiteY10" fmla="*/ 2293 h 10000"/>
                <a:gd name="connsiteX11" fmla="*/ 6090 w 10000"/>
                <a:gd name="connsiteY11" fmla="*/ 2293 h 10000"/>
                <a:gd name="connsiteX12" fmla="*/ 6060 w 10000"/>
                <a:gd name="connsiteY12" fmla="*/ 2256 h 10000"/>
                <a:gd name="connsiteX13" fmla="*/ 6030 w 10000"/>
                <a:gd name="connsiteY13" fmla="*/ 2293 h 10000"/>
                <a:gd name="connsiteX14" fmla="*/ 5655 w 10000"/>
                <a:gd name="connsiteY14" fmla="*/ 2293 h 10000"/>
                <a:gd name="connsiteX15" fmla="*/ 5655 w 10000"/>
                <a:gd name="connsiteY15" fmla="*/ 2481 h 10000"/>
                <a:gd name="connsiteX16" fmla="*/ 5655 w 10000"/>
                <a:gd name="connsiteY16" fmla="*/ 4925 h 10000"/>
                <a:gd name="connsiteX17" fmla="*/ 5665 w 10000"/>
                <a:gd name="connsiteY17" fmla="*/ 4962 h 10000"/>
                <a:gd name="connsiteX18" fmla="*/ 5770 w 10000"/>
                <a:gd name="connsiteY18" fmla="*/ 5263 h 10000"/>
                <a:gd name="connsiteX19" fmla="*/ 5815 w 10000"/>
                <a:gd name="connsiteY19" fmla="*/ 6090 h 10000"/>
                <a:gd name="connsiteX20" fmla="*/ 5910 w 10000"/>
                <a:gd name="connsiteY20" fmla="*/ 7970 h 10000"/>
                <a:gd name="connsiteX21" fmla="*/ 5965 w 10000"/>
                <a:gd name="connsiteY21" fmla="*/ 9211 h 10000"/>
                <a:gd name="connsiteX22" fmla="*/ 5820 w 10000"/>
                <a:gd name="connsiteY22" fmla="*/ 10000 h 10000"/>
                <a:gd name="connsiteX23" fmla="*/ 0 w 10000"/>
                <a:gd name="connsiteY23" fmla="*/ 10000 h 10000"/>
                <a:gd name="connsiteX24" fmla="*/ 5545 w 10000"/>
                <a:gd name="connsiteY24" fmla="*/ 7707 h 10000"/>
                <a:gd name="connsiteX25" fmla="*/ 5520 w 10000"/>
                <a:gd name="connsiteY25" fmla="*/ 6992 h 10000"/>
                <a:gd name="connsiteX26" fmla="*/ 5350 w 10000"/>
                <a:gd name="connsiteY26" fmla="*/ 5000 h 10000"/>
                <a:gd name="connsiteX27" fmla="*/ 5350 w 10000"/>
                <a:gd name="connsiteY27" fmla="*/ 2556 h 10000"/>
                <a:gd name="connsiteX28" fmla="*/ 5410 w 10000"/>
                <a:gd name="connsiteY28" fmla="*/ 752 h 10000"/>
                <a:gd name="connsiteX29" fmla="*/ 5635 w 10000"/>
                <a:gd name="connsiteY29" fmla="*/ 0 h 10000"/>
                <a:gd name="connsiteX30" fmla="*/ 6030 w 10000"/>
                <a:gd name="connsiteY30" fmla="*/ 0 h 10000"/>
                <a:gd name="connsiteX31" fmla="*/ 6060 w 10000"/>
                <a:gd name="connsiteY31" fmla="*/ 38 h 10000"/>
                <a:gd name="connsiteX32" fmla="*/ 6090 w 10000"/>
                <a:gd name="connsiteY32" fmla="*/ 0 h 10000"/>
                <a:gd name="connsiteX33" fmla="*/ 6900 w 10000"/>
                <a:gd name="connsiteY33" fmla="*/ 0 h 10000"/>
                <a:gd name="connsiteX34" fmla="*/ 7125 w 10000"/>
                <a:gd name="connsiteY34" fmla="*/ 752 h 10000"/>
                <a:gd name="connsiteX35" fmla="*/ 7185 w 10000"/>
                <a:gd name="connsiteY35" fmla="*/ 2556 h 10000"/>
                <a:gd name="connsiteX36" fmla="*/ 7185 w 10000"/>
                <a:gd name="connsiteY36" fmla="*/ 5000 h 10000"/>
                <a:gd name="connsiteX37" fmla="*/ 7015 w 10000"/>
                <a:gd name="connsiteY37" fmla="*/ 6992 h 10000"/>
                <a:gd name="connsiteX38" fmla="*/ 6990 w 10000"/>
                <a:gd name="connsiteY38" fmla="*/ 7707 h 10000"/>
                <a:gd name="connsiteX39" fmla="*/ 10000 w 10000"/>
                <a:gd name="connsiteY39" fmla="*/ 7707 h 10000"/>
                <a:gd name="connsiteX0" fmla="*/ 4653 w 4653"/>
                <a:gd name="connsiteY0" fmla="*/ 7707 h 10000"/>
                <a:gd name="connsiteX1" fmla="*/ 4653 w 4653"/>
                <a:gd name="connsiteY1" fmla="*/ 10000 h 10000"/>
                <a:gd name="connsiteX2" fmla="*/ 1373 w 4653"/>
                <a:gd name="connsiteY2" fmla="*/ 10000 h 10000"/>
                <a:gd name="connsiteX3" fmla="*/ 1223 w 4653"/>
                <a:gd name="connsiteY3" fmla="*/ 9211 h 10000"/>
                <a:gd name="connsiteX4" fmla="*/ 1278 w 4653"/>
                <a:gd name="connsiteY4" fmla="*/ 7970 h 10000"/>
                <a:gd name="connsiteX5" fmla="*/ 1373 w 4653"/>
                <a:gd name="connsiteY5" fmla="*/ 6090 h 10000"/>
                <a:gd name="connsiteX6" fmla="*/ 1418 w 4653"/>
                <a:gd name="connsiteY6" fmla="*/ 5263 h 10000"/>
                <a:gd name="connsiteX7" fmla="*/ 1523 w 4653"/>
                <a:gd name="connsiteY7" fmla="*/ 4962 h 10000"/>
                <a:gd name="connsiteX8" fmla="*/ 1533 w 4653"/>
                <a:gd name="connsiteY8" fmla="*/ 4925 h 10000"/>
                <a:gd name="connsiteX9" fmla="*/ 1533 w 4653"/>
                <a:gd name="connsiteY9" fmla="*/ 2481 h 10000"/>
                <a:gd name="connsiteX10" fmla="*/ 1533 w 4653"/>
                <a:gd name="connsiteY10" fmla="*/ 2293 h 10000"/>
                <a:gd name="connsiteX11" fmla="*/ 743 w 4653"/>
                <a:gd name="connsiteY11" fmla="*/ 2293 h 10000"/>
                <a:gd name="connsiteX12" fmla="*/ 713 w 4653"/>
                <a:gd name="connsiteY12" fmla="*/ 2256 h 10000"/>
                <a:gd name="connsiteX13" fmla="*/ 683 w 4653"/>
                <a:gd name="connsiteY13" fmla="*/ 2293 h 10000"/>
                <a:gd name="connsiteX14" fmla="*/ 308 w 4653"/>
                <a:gd name="connsiteY14" fmla="*/ 2293 h 10000"/>
                <a:gd name="connsiteX15" fmla="*/ 308 w 4653"/>
                <a:gd name="connsiteY15" fmla="*/ 2481 h 10000"/>
                <a:gd name="connsiteX16" fmla="*/ 308 w 4653"/>
                <a:gd name="connsiteY16" fmla="*/ 4925 h 10000"/>
                <a:gd name="connsiteX17" fmla="*/ 318 w 4653"/>
                <a:gd name="connsiteY17" fmla="*/ 4962 h 10000"/>
                <a:gd name="connsiteX18" fmla="*/ 423 w 4653"/>
                <a:gd name="connsiteY18" fmla="*/ 5263 h 10000"/>
                <a:gd name="connsiteX19" fmla="*/ 468 w 4653"/>
                <a:gd name="connsiteY19" fmla="*/ 6090 h 10000"/>
                <a:gd name="connsiteX20" fmla="*/ 563 w 4653"/>
                <a:gd name="connsiteY20" fmla="*/ 7970 h 10000"/>
                <a:gd name="connsiteX21" fmla="*/ 618 w 4653"/>
                <a:gd name="connsiteY21" fmla="*/ 9211 h 10000"/>
                <a:gd name="connsiteX22" fmla="*/ 473 w 4653"/>
                <a:gd name="connsiteY22" fmla="*/ 10000 h 10000"/>
                <a:gd name="connsiteX23" fmla="*/ 198 w 4653"/>
                <a:gd name="connsiteY23" fmla="*/ 7707 h 10000"/>
                <a:gd name="connsiteX24" fmla="*/ 173 w 4653"/>
                <a:gd name="connsiteY24" fmla="*/ 6992 h 10000"/>
                <a:gd name="connsiteX25" fmla="*/ 3 w 4653"/>
                <a:gd name="connsiteY25" fmla="*/ 5000 h 10000"/>
                <a:gd name="connsiteX26" fmla="*/ 3 w 4653"/>
                <a:gd name="connsiteY26" fmla="*/ 2556 h 10000"/>
                <a:gd name="connsiteX27" fmla="*/ 63 w 4653"/>
                <a:gd name="connsiteY27" fmla="*/ 752 h 10000"/>
                <a:gd name="connsiteX28" fmla="*/ 288 w 4653"/>
                <a:gd name="connsiteY28" fmla="*/ 0 h 10000"/>
                <a:gd name="connsiteX29" fmla="*/ 683 w 4653"/>
                <a:gd name="connsiteY29" fmla="*/ 0 h 10000"/>
                <a:gd name="connsiteX30" fmla="*/ 713 w 4653"/>
                <a:gd name="connsiteY30" fmla="*/ 38 h 10000"/>
                <a:gd name="connsiteX31" fmla="*/ 743 w 4653"/>
                <a:gd name="connsiteY31" fmla="*/ 0 h 10000"/>
                <a:gd name="connsiteX32" fmla="*/ 1553 w 4653"/>
                <a:gd name="connsiteY32" fmla="*/ 0 h 10000"/>
                <a:gd name="connsiteX33" fmla="*/ 1778 w 4653"/>
                <a:gd name="connsiteY33" fmla="*/ 752 h 10000"/>
                <a:gd name="connsiteX34" fmla="*/ 1838 w 4653"/>
                <a:gd name="connsiteY34" fmla="*/ 2556 h 10000"/>
                <a:gd name="connsiteX35" fmla="*/ 1838 w 4653"/>
                <a:gd name="connsiteY35" fmla="*/ 5000 h 10000"/>
                <a:gd name="connsiteX36" fmla="*/ 1668 w 4653"/>
                <a:gd name="connsiteY36" fmla="*/ 6992 h 10000"/>
                <a:gd name="connsiteX37" fmla="*/ 1643 w 4653"/>
                <a:gd name="connsiteY37" fmla="*/ 7707 h 10000"/>
                <a:gd name="connsiteX38" fmla="*/ 4653 w 4653"/>
                <a:gd name="connsiteY38" fmla="*/ 7707 h 10000"/>
                <a:gd name="connsiteX0" fmla="*/ 3531 w 10000"/>
                <a:gd name="connsiteY0" fmla="*/ 7707 h 10000"/>
                <a:gd name="connsiteX1" fmla="*/ 10000 w 10000"/>
                <a:gd name="connsiteY1" fmla="*/ 10000 h 10000"/>
                <a:gd name="connsiteX2" fmla="*/ 2951 w 10000"/>
                <a:gd name="connsiteY2" fmla="*/ 10000 h 10000"/>
                <a:gd name="connsiteX3" fmla="*/ 2628 w 10000"/>
                <a:gd name="connsiteY3" fmla="*/ 9211 h 10000"/>
                <a:gd name="connsiteX4" fmla="*/ 2747 w 10000"/>
                <a:gd name="connsiteY4" fmla="*/ 7970 h 10000"/>
                <a:gd name="connsiteX5" fmla="*/ 2951 w 10000"/>
                <a:gd name="connsiteY5" fmla="*/ 6090 h 10000"/>
                <a:gd name="connsiteX6" fmla="*/ 3047 w 10000"/>
                <a:gd name="connsiteY6" fmla="*/ 5263 h 10000"/>
                <a:gd name="connsiteX7" fmla="*/ 3273 w 10000"/>
                <a:gd name="connsiteY7" fmla="*/ 4962 h 10000"/>
                <a:gd name="connsiteX8" fmla="*/ 3295 w 10000"/>
                <a:gd name="connsiteY8" fmla="*/ 4925 h 10000"/>
                <a:gd name="connsiteX9" fmla="*/ 3295 w 10000"/>
                <a:gd name="connsiteY9" fmla="*/ 2481 h 10000"/>
                <a:gd name="connsiteX10" fmla="*/ 3295 w 10000"/>
                <a:gd name="connsiteY10" fmla="*/ 2293 h 10000"/>
                <a:gd name="connsiteX11" fmla="*/ 1597 w 10000"/>
                <a:gd name="connsiteY11" fmla="*/ 2293 h 10000"/>
                <a:gd name="connsiteX12" fmla="*/ 1532 w 10000"/>
                <a:gd name="connsiteY12" fmla="*/ 2256 h 10000"/>
                <a:gd name="connsiteX13" fmla="*/ 1468 w 10000"/>
                <a:gd name="connsiteY13" fmla="*/ 2293 h 10000"/>
                <a:gd name="connsiteX14" fmla="*/ 662 w 10000"/>
                <a:gd name="connsiteY14" fmla="*/ 2293 h 10000"/>
                <a:gd name="connsiteX15" fmla="*/ 662 w 10000"/>
                <a:gd name="connsiteY15" fmla="*/ 2481 h 10000"/>
                <a:gd name="connsiteX16" fmla="*/ 662 w 10000"/>
                <a:gd name="connsiteY16" fmla="*/ 4925 h 10000"/>
                <a:gd name="connsiteX17" fmla="*/ 683 w 10000"/>
                <a:gd name="connsiteY17" fmla="*/ 4962 h 10000"/>
                <a:gd name="connsiteX18" fmla="*/ 909 w 10000"/>
                <a:gd name="connsiteY18" fmla="*/ 5263 h 10000"/>
                <a:gd name="connsiteX19" fmla="*/ 1006 w 10000"/>
                <a:gd name="connsiteY19" fmla="*/ 6090 h 10000"/>
                <a:gd name="connsiteX20" fmla="*/ 1210 w 10000"/>
                <a:gd name="connsiteY20" fmla="*/ 7970 h 10000"/>
                <a:gd name="connsiteX21" fmla="*/ 1328 w 10000"/>
                <a:gd name="connsiteY21" fmla="*/ 9211 h 10000"/>
                <a:gd name="connsiteX22" fmla="*/ 1017 w 10000"/>
                <a:gd name="connsiteY22" fmla="*/ 10000 h 10000"/>
                <a:gd name="connsiteX23" fmla="*/ 426 w 10000"/>
                <a:gd name="connsiteY23" fmla="*/ 7707 h 10000"/>
                <a:gd name="connsiteX24" fmla="*/ 372 w 10000"/>
                <a:gd name="connsiteY24" fmla="*/ 6992 h 10000"/>
                <a:gd name="connsiteX25" fmla="*/ 6 w 10000"/>
                <a:gd name="connsiteY25" fmla="*/ 5000 h 10000"/>
                <a:gd name="connsiteX26" fmla="*/ 6 w 10000"/>
                <a:gd name="connsiteY26" fmla="*/ 2556 h 10000"/>
                <a:gd name="connsiteX27" fmla="*/ 135 w 10000"/>
                <a:gd name="connsiteY27" fmla="*/ 752 h 10000"/>
                <a:gd name="connsiteX28" fmla="*/ 619 w 10000"/>
                <a:gd name="connsiteY28" fmla="*/ 0 h 10000"/>
                <a:gd name="connsiteX29" fmla="*/ 1468 w 10000"/>
                <a:gd name="connsiteY29" fmla="*/ 0 h 10000"/>
                <a:gd name="connsiteX30" fmla="*/ 1532 w 10000"/>
                <a:gd name="connsiteY30" fmla="*/ 38 h 10000"/>
                <a:gd name="connsiteX31" fmla="*/ 1597 w 10000"/>
                <a:gd name="connsiteY31" fmla="*/ 0 h 10000"/>
                <a:gd name="connsiteX32" fmla="*/ 3338 w 10000"/>
                <a:gd name="connsiteY32" fmla="*/ 0 h 10000"/>
                <a:gd name="connsiteX33" fmla="*/ 3821 w 10000"/>
                <a:gd name="connsiteY33" fmla="*/ 752 h 10000"/>
                <a:gd name="connsiteX34" fmla="*/ 3950 w 10000"/>
                <a:gd name="connsiteY34" fmla="*/ 2556 h 10000"/>
                <a:gd name="connsiteX35" fmla="*/ 3950 w 10000"/>
                <a:gd name="connsiteY35" fmla="*/ 5000 h 10000"/>
                <a:gd name="connsiteX36" fmla="*/ 3585 w 10000"/>
                <a:gd name="connsiteY36" fmla="*/ 6992 h 10000"/>
                <a:gd name="connsiteX37" fmla="*/ 3531 w 10000"/>
                <a:gd name="connsiteY37" fmla="*/ 7707 h 10000"/>
                <a:gd name="connsiteX0" fmla="*/ 3531 w 3955"/>
                <a:gd name="connsiteY0" fmla="*/ 7707 h 10000"/>
                <a:gd name="connsiteX1" fmla="*/ 2951 w 3955"/>
                <a:gd name="connsiteY1" fmla="*/ 10000 h 10000"/>
                <a:gd name="connsiteX2" fmla="*/ 2628 w 3955"/>
                <a:gd name="connsiteY2" fmla="*/ 9211 h 10000"/>
                <a:gd name="connsiteX3" fmla="*/ 2747 w 3955"/>
                <a:gd name="connsiteY3" fmla="*/ 7970 h 10000"/>
                <a:gd name="connsiteX4" fmla="*/ 2951 w 3955"/>
                <a:gd name="connsiteY4" fmla="*/ 6090 h 10000"/>
                <a:gd name="connsiteX5" fmla="*/ 3047 w 3955"/>
                <a:gd name="connsiteY5" fmla="*/ 5263 h 10000"/>
                <a:gd name="connsiteX6" fmla="*/ 3273 w 3955"/>
                <a:gd name="connsiteY6" fmla="*/ 4962 h 10000"/>
                <a:gd name="connsiteX7" fmla="*/ 3295 w 3955"/>
                <a:gd name="connsiteY7" fmla="*/ 4925 h 10000"/>
                <a:gd name="connsiteX8" fmla="*/ 3295 w 3955"/>
                <a:gd name="connsiteY8" fmla="*/ 2481 h 10000"/>
                <a:gd name="connsiteX9" fmla="*/ 3295 w 3955"/>
                <a:gd name="connsiteY9" fmla="*/ 2293 h 10000"/>
                <a:gd name="connsiteX10" fmla="*/ 1597 w 3955"/>
                <a:gd name="connsiteY10" fmla="*/ 2293 h 10000"/>
                <a:gd name="connsiteX11" fmla="*/ 1532 w 3955"/>
                <a:gd name="connsiteY11" fmla="*/ 2256 h 10000"/>
                <a:gd name="connsiteX12" fmla="*/ 1468 w 3955"/>
                <a:gd name="connsiteY12" fmla="*/ 2293 h 10000"/>
                <a:gd name="connsiteX13" fmla="*/ 662 w 3955"/>
                <a:gd name="connsiteY13" fmla="*/ 2293 h 10000"/>
                <a:gd name="connsiteX14" fmla="*/ 662 w 3955"/>
                <a:gd name="connsiteY14" fmla="*/ 2481 h 10000"/>
                <a:gd name="connsiteX15" fmla="*/ 662 w 3955"/>
                <a:gd name="connsiteY15" fmla="*/ 4925 h 10000"/>
                <a:gd name="connsiteX16" fmla="*/ 683 w 3955"/>
                <a:gd name="connsiteY16" fmla="*/ 4962 h 10000"/>
                <a:gd name="connsiteX17" fmla="*/ 909 w 3955"/>
                <a:gd name="connsiteY17" fmla="*/ 5263 h 10000"/>
                <a:gd name="connsiteX18" fmla="*/ 1006 w 3955"/>
                <a:gd name="connsiteY18" fmla="*/ 6090 h 10000"/>
                <a:gd name="connsiteX19" fmla="*/ 1210 w 3955"/>
                <a:gd name="connsiteY19" fmla="*/ 7970 h 10000"/>
                <a:gd name="connsiteX20" fmla="*/ 1328 w 3955"/>
                <a:gd name="connsiteY20" fmla="*/ 9211 h 10000"/>
                <a:gd name="connsiteX21" fmla="*/ 1017 w 3955"/>
                <a:gd name="connsiteY21" fmla="*/ 10000 h 10000"/>
                <a:gd name="connsiteX22" fmla="*/ 426 w 3955"/>
                <a:gd name="connsiteY22" fmla="*/ 7707 h 10000"/>
                <a:gd name="connsiteX23" fmla="*/ 372 w 3955"/>
                <a:gd name="connsiteY23" fmla="*/ 6992 h 10000"/>
                <a:gd name="connsiteX24" fmla="*/ 6 w 3955"/>
                <a:gd name="connsiteY24" fmla="*/ 5000 h 10000"/>
                <a:gd name="connsiteX25" fmla="*/ 6 w 3955"/>
                <a:gd name="connsiteY25" fmla="*/ 2556 h 10000"/>
                <a:gd name="connsiteX26" fmla="*/ 135 w 3955"/>
                <a:gd name="connsiteY26" fmla="*/ 752 h 10000"/>
                <a:gd name="connsiteX27" fmla="*/ 619 w 3955"/>
                <a:gd name="connsiteY27" fmla="*/ 0 h 10000"/>
                <a:gd name="connsiteX28" fmla="*/ 1468 w 3955"/>
                <a:gd name="connsiteY28" fmla="*/ 0 h 10000"/>
                <a:gd name="connsiteX29" fmla="*/ 1532 w 3955"/>
                <a:gd name="connsiteY29" fmla="*/ 38 h 10000"/>
                <a:gd name="connsiteX30" fmla="*/ 1597 w 3955"/>
                <a:gd name="connsiteY30" fmla="*/ 0 h 10000"/>
                <a:gd name="connsiteX31" fmla="*/ 3338 w 3955"/>
                <a:gd name="connsiteY31" fmla="*/ 0 h 10000"/>
                <a:gd name="connsiteX32" fmla="*/ 3821 w 3955"/>
                <a:gd name="connsiteY32" fmla="*/ 752 h 10000"/>
                <a:gd name="connsiteX33" fmla="*/ 3950 w 3955"/>
                <a:gd name="connsiteY33" fmla="*/ 2556 h 10000"/>
                <a:gd name="connsiteX34" fmla="*/ 3950 w 3955"/>
                <a:gd name="connsiteY34" fmla="*/ 5000 h 10000"/>
                <a:gd name="connsiteX35" fmla="*/ 3585 w 3955"/>
                <a:gd name="connsiteY35" fmla="*/ 6992 h 10000"/>
                <a:gd name="connsiteX36" fmla="*/ 3531 w 3955"/>
                <a:gd name="connsiteY36" fmla="*/ 77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955" h="10000">
                  <a:moveTo>
                    <a:pt x="3531" y="7707"/>
                  </a:moveTo>
                  <a:lnTo>
                    <a:pt x="2951" y="10000"/>
                  </a:lnTo>
                  <a:cubicBezTo>
                    <a:pt x="2800" y="10000"/>
                    <a:pt x="2671" y="9699"/>
                    <a:pt x="2628" y="9211"/>
                  </a:cubicBezTo>
                  <a:cubicBezTo>
                    <a:pt x="2585" y="8759"/>
                    <a:pt x="2628" y="8233"/>
                    <a:pt x="2747" y="7970"/>
                  </a:cubicBezTo>
                  <a:cubicBezTo>
                    <a:pt x="2768" y="7895"/>
                    <a:pt x="2951" y="7293"/>
                    <a:pt x="2951" y="6090"/>
                  </a:cubicBezTo>
                  <a:cubicBezTo>
                    <a:pt x="2951" y="5789"/>
                    <a:pt x="2983" y="5489"/>
                    <a:pt x="3047" y="5263"/>
                  </a:cubicBezTo>
                  <a:cubicBezTo>
                    <a:pt x="3112" y="5038"/>
                    <a:pt x="3187" y="4925"/>
                    <a:pt x="3273" y="4962"/>
                  </a:cubicBezTo>
                  <a:cubicBezTo>
                    <a:pt x="3284" y="4962"/>
                    <a:pt x="3284" y="4925"/>
                    <a:pt x="3295" y="4925"/>
                  </a:cubicBezTo>
                  <a:lnTo>
                    <a:pt x="3295" y="2481"/>
                  </a:lnTo>
                  <a:lnTo>
                    <a:pt x="3295" y="2293"/>
                  </a:lnTo>
                  <a:lnTo>
                    <a:pt x="1597" y="2293"/>
                  </a:lnTo>
                  <a:cubicBezTo>
                    <a:pt x="1575" y="2293"/>
                    <a:pt x="1554" y="2293"/>
                    <a:pt x="1532" y="2256"/>
                  </a:cubicBezTo>
                  <a:cubicBezTo>
                    <a:pt x="1511" y="2293"/>
                    <a:pt x="1489" y="2293"/>
                    <a:pt x="1468" y="2293"/>
                  </a:cubicBezTo>
                  <a:lnTo>
                    <a:pt x="662" y="2293"/>
                  </a:lnTo>
                  <a:lnTo>
                    <a:pt x="662" y="2481"/>
                  </a:lnTo>
                  <a:lnTo>
                    <a:pt x="662" y="4925"/>
                  </a:lnTo>
                  <a:cubicBezTo>
                    <a:pt x="673" y="4925"/>
                    <a:pt x="673" y="4962"/>
                    <a:pt x="683" y="4962"/>
                  </a:cubicBezTo>
                  <a:cubicBezTo>
                    <a:pt x="769" y="4925"/>
                    <a:pt x="855" y="5038"/>
                    <a:pt x="909" y="5263"/>
                  </a:cubicBezTo>
                  <a:cubicBezTo>
                    <a:pt x="984" y="5489"/>
                    <a:pt x="1006" y="5789"/>
                    <a:pt x="1006" y="6090"/>
                  </a:cubicBezTo>
                  <a:cubicBezTo>
                    <a:pt x="1006" y="7293"/>
                    <a:pt x="1188" y="7895"/>
                    <a:pt x="1210" y="7970"/>
                  </a:cubicBezTo>
                  <a:cubicBezTo>
                    <a:pt x="1328" y="8233"/>
                    <a:pt x="1371" y="8759"/>
                    <a:pt x="1328" y="9211"/>
                  </a:cubicBezTo>
                  <a:cubicBezTo>
                    <a:pt x="1285" y="9699"/>
                    <a:pt x="1156" y="10000"/>
                    <a:pt x="1017" y="10000"/>
                  </a:cubicBezTo>
                  <a:cubicBezTo>
                    <a:pt x="819" y="9236"/>
                    <a:pt x="623" y="8471"/>
                    <a:pt x="426" y="7707"/>
                  </a:cubicBezTo>
                  <a:cubicBezTo>
                    <a:pt x="404" y="7481"/>
                    <a:pt x="393" y="7256"/>
                    <a:pt x="372" y="6992"/>
                  </a:cubicBezTo>
                  <a:cubicBezTo>
                    <a:pt x="168" y="6654"/>
                    <a:pt x="6" y="5977"/>
                    <a:pt x="6" y="5000"/>
                  </a:cubicBezTo>
                  <a:lnTo>
                    <a:pt x="6" y="2556"/>
                  </a:lnTo>
                  <a:cubicBezTo>
                    <a:pt x="-4" y="2218"/>
                    <a:pt x="-15" y="1391"/>
                    <a:pt x="135" y="752"/>
                  </a:cubicBezTo>
                  <a:cubicBezTo>
                    <a:pt x="211" y="414"/>
                    <a:pt x="361" y="0"/>
                    <a:pt x="619" y="0"/>
                  </a:cubicBezTo>
                  <a:lnTo>
                    <a:pt x="1468" y="0"/>
                  </a:lnTo>
                  <a:cubicBezTo>
                    <a:pt x="1489" y="0"/>
                    <a:pt x="1511" y="0"/>
                    <a:pt x="1532" y="38"/>
                  </a:cubicBezTo>
                  <a:cubicBezTo>
                    <a:pt x="1554" y="0"/>
                    <a:pt x="1575" y="0"/>
                    <a:pt x="1597" y="0"/>
                  </a:cubicBezTo>
                  <a:lnTo>
                    <a:pt x="3338" y="0"/>
                  </a:lnTo>
                  <a:cubicBezTo>
                    <a:pt x="3596" y="0"/>
                    <a:pt x="3746" y="414"/>
                    <a:pt x="3821" y="752"/>
                  </a:cubicBezTo>
                  <a:cubicBezTo>
                    <a:pt x="3972" y="1391"/>
                    <a:pt x="3961" y="2218"/>
                    <a:pt x="3950" y="2556"/>
                  </a:cubicBezTo>
                  <a:lnTo>
                    <a:pt x="3950" y="5000"/>
                  </a:lnTo>
                  <a:cubicBezTo>
                    <a:pt x="3950" y="5789"/>
                    <a:pt x="3821" y="6617"/>
                    <a:pt x="3585" y="6992"/>
                  </a:cubicBezTo>
                  <a:cubicBezTo>
                    <a:pt x="3574" y="7256"/>
                    <a:pt x="3553" y="7481"/>
                    <a:pt x="3531" y="770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82" name="Group 39"/>
            <p:cNvGrpSpPr/>
            <p:nvPr/>
          </p:nvGrpSpPr>
          <p:grpSpPr>
            <a:xfrm>
              <a:off x="6864481" y="1690566"/>
              <a:ext cx="3728095" cy="4335950"/>
              <a:chOff x="6864481" y="1690566"/>
              <a:chExt cx="3728095" cy="4335950"/>
            </a:xfrm>
          </p:grpSpPr>
          <p:sp>
            <p:nvSpPr>
              <p:cNvPr id="83" name="Freeform 6"/>
              <p:cNvSpPr>
                <a:spLocks/>
              </p:cNvSpPr>
              <p:nvPr/>
            </p:nvSpPr>
            <p:spPr bwMode="auto">
              <a:xfrm>
                <a:off x="8254967" y="5016422"/>
                <a:ext cx="230034" cy="888009"/>
              </a:xfrm>
              <a:custGeom>
                <a:avLst/>
                <a:gdLst>
                  <a:gd name="T0" fmla="*/ 76 w 76"/>
                  <a:gd name="T1" fmla="*/ 292 h 292"/>
                  <a:gd name="T2" fmla="*/ 53 w 76"/>
                  <a:gd name="T3" fmla="*/ 292 h 292"/>
                  <a:gd name="T4" fmla="*/ 0 w 76"/>
                  <a:gd name="T5" fmla="*/ 10 h 292"/>
                  <a:gd name="T6" fmla="*/ 21 w 76"/>
                  <a:gd name="T7" fmla="*/ 0 h 292"/>
                  <a:gd name="T8" fmla="*/ 76 w 76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92">
                    <a:moveTo>
                      <a:pt x="76" y="292"/>
                    </a:moveTo>
                    <a:cubicBezTo>
                      <a:pt x="53" y="292"/>
                      <a:pt x="53" y="292"/>
                      <a:pt x="53" y="292"/>
                    </a:cubicBezTo>
                    <a:cubicBezTo>
                      <a:pt x="53" y="118"/>
                      <a:pt x="1" y="11"/>
                      <a:pt x="0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4"/>
                      <a:pt x="76" y="112"/>
                      <a:pt x="76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8707325" y="4989435"/>
                <a:ext cx="231319" cy="888009"/>
              </a:xfrm>
              <a:custGeom>
                <a:avLst/>
                <a:gdLst>
                  <a:gd name="T0" fmla="*/ 24 w 76"/>
                  <a:gd name="T1" fmla="*/ 292 h 292"/>
                  <a:gd name="T2" fmla="*/ 0 w 76"/>
                  <a:gd name="T3" fmla="*/ 292 h 292"/>
                  <a:gd name="T4" fmla="*/ 55 w 76"/>
                  <a:gd name="T5" fmla="*/ 0 h 292"/>
                  <a:gd name="T6" fmla="*/ 76 w 76"/>
                  <a:gd name="T7" fmla="*/ 11 h 292"/>
                  <a:gd name="T8" fmla="*/ 66 w 76"/>
                  <a:gd name="T9" fmla="*/ 6 h 292"/>
                  <a:gd name="T10" fmla="*/ 76 w 76"/>
                  <a:gd name="T11" fmla="*/ 11 h 292"/>
                  <a:gd name="T12" fmla="*/ 24 w 76"/>
                  <a:gd name="T13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92">
                    <a:moveTo>
                      <a:pt x="24" y="292"/>
                    </a:moveTo>
                    <a:cubicBezTo>
                      <a:pt x="0" y="292"/>
                      <a:pt x="0" y="292"/>
                      <a:pt x="0" y="292"/>
                    </a:cubicBezTo>
                    <a:cubicBezTo>
                      <a:pt x="0" y="113"/>
                      <a:pt x="53" y="5"/>
                      <a:pt x="55" y="0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24" y="119"/>
                      <a:pt x="24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7625265" y="2173766"/>
                <a:ext cx="514043" cy="514043"/>
              </a:xfrm>
              <a:custGeom>
                <a:avLst/>
                <a:gdLst>
                  <a:gd name="T0" fmla="*/ 21 w 169"/>
                  <a:gd name="T1" fmla="*/ 46 h 169"/>
                  <a:gd name="T2" fmla="*/ 46 w 169"/>
                  <a:gd name="T3" fmla="*/ 148 h 169"/>
                  <a:gd name="T4" fmla="*/ 148 w 169"/>
                  <a:gd name="T5" fmla="*/ 123 h 169"/>
                  <a:gd name="T6" fmla="*/ 123 w 169"/>
                  <a:gd name="T7" fmla="*/ 21 h 169"/>
                  <a:gd name="T8" fmla="*/ 21 w 169"/>
                  <a:gd name="T9" fmla="*/ 4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69">
                    <a:moveTo>
                      <a:pt x="21" y="46"/>
                    </a:moveTo>
                    <a:cubicBezTo>
                      <a:pt x="0" y="81"/>
                      <a:pt x="11" y="127"/>
                      <a:pt x="46" y="148"/>
                    </a:cubicBezTo>
                    <a:cubicBezTo>
                      <a:pt x="81" y="169"/>
                      <a:pt x="127" y="158"/>
                      <a:pt x="148" y="123"/>
                    </a:cubicBezTo>
                    <a:cubicBezTo>
                      <a:pt x="169" y="88"/>
                      <a:pt x="158" y="43"/>
                      <a:pt x="123" y="21"/>
                    </a:cubicBezTo>
                    <a:cubicBezTo>
                      <a:pt x="88" y="0"/>
                      <a:pt x="43" y="11"/>
                      <a:pt x="21" y="4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7500610" y="2049111"/>
                <a:ext cx="765924" cy="763353"/>
              </a:xfrm>
              <a:custGeom>
                <a:avLst/>
                <a:gdLst>
                  <a:gd name="T0" fmla="*/ 45 w 252"/>
                  <a:gd name="T1" fmla="*/ 64 h 251"/>
                  <a:gd name="T2" fmla="*/ 20 w 252"/>
                  <a:gd name="T3" fmla="*/ 56 h 251"/>
                  <a:gd name="T4" fmla="*/ 29 w 252"/>
                  <a:gd name="T5" fmla="*/ 94 h 251"/>
                  <a:gd name="T6" fmla="*/ 24 w 252"/>
                  <a:gd name="T7" fmla="*/ 110 h 251"/>
                  <a:gd name="T8" fmla="*/ 0 w 252"/>
                  <a:gd name="T9" fmla="*/ 141 h 251"/>
                  <a:gd name="T10" fmla="*/ 30 w 252"/>
                  <a:gd name="T11" fmla="*/ 161 h 251"/>
                  <a:gd name="T12" fmla="*/ 10 w 252"/>
                  <a:gd name="T13" fmla="*/ 177 h 251"/>
                  <a:gd name="T14" fmla="*/ 47 w 252"/>
                  <a:gd name="T15" fmla="*/ 191 h 251"/>
                  <a:gd name="T16" fmla="*/ 59 w 252"/>
                  <a:gd name="T17" fmla="*/ 203 h 251"/>
                  <a:gd name="T18" fmla="*/ 71 w 252"/>
                  <a:gd name="T19" fmla="*/ 239 h 251"/>
                  <a:gd name="T20" fmla="*/ 109 w 252"/>
                  <a:gd name="T21" fmla="*/ 226 h 251"/>
                  <a:gd name="T22" fmla="*/ 113 w 252"/>
                  <a:gd name="T23" fmla="*/ 251 h 251"/>
                  <a:gd name="T24" fmla="*/ 144 w 252"/>
                  <a:gd name="T25" fmla="*/ 226 h 251"/>
                  <a:gd name="T26" fmla="*/ 168 w 252"/>
                  <a:gd name="T27" fmla="*/ 219 h 251"/>
                  <a:gd name="T28" fmla="*/ 206 w 252"/>
                  <a:gd name="T29" fmla="*/ 223 h 251"/>
                  <a:gd name="T30" fmla="*/ 196 w 252"/>
                  <a:gd name="T31" fmla="*/ 199 h 251"/>
                  <a:gd name="T32" fmla="*/ 207 w 252"/>
                  <a:gd name="T33" fmla="*/ 188 h 251"/>
                  <a:gd name="T34" fmla="*/ 243 w 252"/>
                  <a:gd name="T35" fmla="*/ 172 h 251"/>
                  <a:gd name="T36" fmla="*/ 223 w 252"/>
                  <a:gd name="T37" fmla="*/ 156 h 251"/>
                  <a:gd name="T38" fmla="*/ 227 w 252"/>
                  <a:gd name="T39" fmla="*/ 141 h 251"/>
                  <a:gd name="T40" fmla="*/ 251 w 252"/>
                  <a:gd name="T41" fmla="*/ 110 h 251"/>
                  <a:gd name="T42" fmla="*/ 226 w 252"/>
                  <a:gd name="T43" fmla="*/ 106 h 251"/>
                  <a:gd name="T44" fmla="*/ 222 w 252"/>
                  <a:gd name="T45" fmla="*/ 90 h 251"/>
                  <a:gd name="T46" fmla="*/ 228 w 252"/>
                  <a:gd name="T47" fmla="*/ 52 h 251"/>
                  <a:gd name="T48" fmla="*/ 202 w 252"/>
                  <a:gd name="T49" fmla="*/ 59 h 251"/>
                  <a:gd name="T50" fmla="*/ 190 w 252"/>
                  <a:gd name="T51" fmla="*/ 46 h 251"/>
                  <a:gd name="T52" fmla="*/ 179 w 252"/>
                  <a:gd name="T53" fmla="*/ 14 h 251"/>
                  <a:gd name="T54" fmla="*/ 163 w 252"/>
                  <a:gd name="T55" fmla="*/ 32 h 251"/>
                  <a:gd name="T56" fmla="*/ 142 w 252"/>
                  <a:gd name="T57" fmla="*/ 24 h 251"/>
                  <a:gd name="T58" fmla="*/ 113 w 252"/>
                  <a:gd name="T59" fmla="*/ 0 h 251"/>
                  <a:gd name="T60" fmla="*/ 108 w 252"/>
                  <a:gd name="T61" fmla="*/ 25 h 251"/>
                  <a:gd name="T62" fmla="*/ 84 w 252"/>
                  <a:gd name="T63" fmla="*/ 32 h 251"/>
                  <a:gd name="T64" fmla="*/ 46 w 252"/>
                  <a:gd name="T65" fmla="*/ 28 h 251"/>
                  <a:gd name="T66" fmla="*/ 56 w 252"/>
                  <a:gd name="T67" fmla="*/ 52 h 251"/>
                  <a:gd name="T68" fmla="*/ 198 w 252"/>
                  <a:gd name="T69" fmla="*/ 170 h 251"/>
                  <a:gd name="T70" fmla="*/ 53 w 252"/>
                  <a:gd name="T71" fmla="*/ 8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2" h="251">
                    <a:moveTo>
                      <a:pt x="56" y="52"/>
                    </a:moveTo>
                    <a:cubicBezTo>
                      <a:pt x="52" y="55"/>
                      <a:pt x="48" y="59"/>
                      <a:pt x="45" y="64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27" y="100"/>
                      <a:pt x="25" y="105"/>
                      <a:pt x="25" y="110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27" y="150"/>
                      <a:pt x="28" y="156"/>
                      <a:pt x="30" y="161"/>
                    </a:cubicBezTo>
                    <a:cubicBezTo>
                      <a:pt x="29" y="161"/>
                      <a:pt x="29" y="161"/>
                      <a:pt x="29" y="161"/>
                    </a:cubicBezTo>
                    <a:cubicBezTo>
                      <a:pt x="10" y="177"/>
                      <a:pt x="10" y="177"/>
                      <a:pt x="10" y="177"/>
                    </a:cubicBezTo>
                    <a:cubicBezTo>
                      <a:pt x="23" y="199"/>
                      <a:pt x="23" y="199"/>
                      <a:pt x="23" y="199"/>
                    </a:cubicBezTo>
                    <a:cubicBezTo>
                      <a:pt x="47" y="191"/>
                      <a:pt x="47" y="191"/>
                      <a:pt x="47" y="191"/>
                    </a:cubicBezTo>
                    <a:cubicBezTo>
                      <a:pt x="51" y="195"/>
                      <a:pt x="52" y="198"/>
                      <a:pt x="59" y="203"/>
                    </a:cubicBezTo>
                    <a:cubicBezTo>
                      <a:pt x="59" y="203"/>
                      <a:pt x="59" y="203"/>
                      <a:pt x="59" y="203"/>
                    </a:cubicBezTo>
                    <a:cubicBezTo>
                      <a:pt x="50" y="226"/>
                      <a:pt x="50" y="226"/>
                      <a:pt x="50" y="226"/>
                    </a:cubicBezTo>
                    <a:cubicBezTo>
                      <a:pt x="71" y="239"/>
                      <a:pt x="71" y="239"/>
                      <a:pt x="71" y="239"/>
                    </a:cubicBezTo>
                    <a:cubicBezTo>
                      <a:pt x="88" y="220"/>
                      <a:pt x="88" y="220"/>
                      <a:pt x="88" y="220"/>
                    </a:cubicBezTo>
                    <a:cubicBezTo>
                      <a:pt x="95" y="223"/>
                      <a:pt x="102" y="225"/>
                      <a:pt x="109" y="226"/>
                    </a:cubicBezTo>
                    <a:cubicBezTo>
                      <a:pt x="109" y="227"/>
                      <a:pt x="109" y="227"/>
                      <a:pt x="109" y="227"/>
                    </a:cubicBezTo>
                    <a:cubicBezTo>
                      <a:pt x="113" y="251"/>
                      <a:pt x="113" y="251"/>
                      <a:pt x="113" y="251"/>
                    </a:cubicBezTo>
                    <a:cubicBezTo>
                      <a:pt x="139" y="251"/>
                      <a:pt x="139" y="251"/>
                      <a:pt x="139" y="251"/>
                    </a:cubicBezTo>
                    <a:cubicBezTo>
                      <a:pt x="144" y="226"/>
                      <a:pt x="144" y="226"/>
                      <a:pt x="144" y="226"/>
                    </a:cubicBezTo>
                    <a:cubicBezTo>
                      <a:pt x="152" y="225"/>
                      <a:pt x="160" y="222"/>
                      <a:pt x="167" y="219"/>
                    </a:cubicBezTo>
                    <a:cubicBezTo>
                      <a:pt x="168" y="219"/>
                      <a:pt x="168" y="219"/>
                      <a:pt x="168" y="219"/>
                    </a:cubicBezTo>
                    <a:cubicBezTo>
                      <a:pt x="185" y="237"/>
                      <a:pt x="185" y="237"/>
                      <a:pt x="185" y="237"/>
                    </a:cubicBezTo>
                    <a:cubicBezTo>
                      <a:pt x="206" y="223"/>
                      <a:pt x="206" y="223"/>
                      <a:pt x="206" y="223"/>
                    </a:cubicBezTo>
                    <a:cubicBezTo>
                      <a:pt x="196" y="199"/>
                      <a:pt x="196" y="199"/>
                      <a:pt x="196" y="199"/>
                    </a:cubicBezTo>
                    <a:cubicBezTo>
                      <a:pt x="196" y="199"/>
                      <a:pt x="196" y="199"/>
                      <a:pt x="196" y="199"/>
                    </a:cubicBezTo>
                    <a:cubicBezTo>
                      <a:pt x="200" y="196"/>
                      <a:pt x="204" y="192"/>
                      <a:pt x="207" y="187"/>
                    </a:cubicBezTo>
                    <a:cubicBezTo>
                      <a:pt x="207" y="188"/>
                      <a:pt x="207" y="188"/>
                      <a:pt x="207" y="188"/>
                    </a:cubicBezTo>
                    <a:cubicBezTo>
                      <a:pt x="231" y="195"/>
                      <a:pt x="231" y="195"/>
                      <a:pt x="231" y="195"/>
                    </a:cubicBezTo>
                    <a:cubicBezTo>
                      <a:pt x="243" y="172"/>
                      <a:pt x="243" y="172"/>
                      <a:pt x="243" y="172"/>
                    </a:cubicBezTo>
                    <a:cubicBezTo>
                      <a:pt x="223" y="157"/>
                      <a:pt x="223" y="157"/>
                      <a:pt x="223" y="157"/>
                    </a:cubicBezTo>
                    <a:cubicBezTo>
                      <a:pt x="223" y="156"/>
                      <a:pt x="223" y="156"/>
                      <a:pt x="223" y="156"/>
                    </a:cubicBezTo>
                    <a:cubicBezTo>
                      <a:pt x="224" y="151"/>
                      <a:pt x="226" y="146"/>
                      <a:pt x="226" y="141"/>
                    </a:cubicBezTo>
                    <a:cubicBezTo>
                      <a:pt x="227" y="141"/>
                      <a:pt x="227" y="141"/>
                      <a:pt x="227" y="141"/>
                    </a:cubicBezTo>
                    <a:cubicBezTo>
                      <a:pt x="252" y="136"/>
                      <a:pt x="252" y="136"/>
                      <a:pt x="252" y="136"/>
                    </a:cubicBezTo>
                    <a:cubicBezTo>
                      <a:pt x="251" y="110"/>
                      <a:pt x="251" y="110"/>
                      <a:pt x="251" y="110"/>
                    </a:cubicBezTo>
                    <a:cubicBezTo>
                      <a:pt x="226" y="106"/>
                      <a:pt x="226" y="106"/>
                      <a:pt x="226" y="106"/>
                    </a:cubicBezTo>
                    <a:cubicBezTo>
                      <a:pt x="226" y="106"/>
                      <a:pt x="226" y="106"/>
                      <a:pt x="226" y="106"/>
                    </a:cubicBezTo>
                    <a:cubicBezTo>
                      <a:pt x="224" y="101"/>
                      <a:pt x="223" y="95"/>
                      <a:pt x="221" y="90"/>
                    </a:cubicBezTo>
                    <a:cubicBezTo>
                      <a:pt x="222" y="90"/>
                      <a:pt x="222" y="90"/>
                      <a:pt x="222" y="90"/>
                    </a:cubicBezTo>
                    <a:cubicBezTo>
                      <a:pt x="241" y="74"/>
                      <a:pt x="241" y="74"/>
                      <a:pt x="241" y="74"/>
                    </a:cubicBezTo>
                    <a:cubicBezTo>
                      <a:pt x="228" y="52"/>
                      <a:pt x="228" y="52"/>
                      <a:pt x="228" y="52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202" y="59"/>
                      <a:pt x="202" y="59"/>
                      <a:pt x="202" y="59"/>
                    </a:cubicBezTo>
                    <a:cubicBezTo>
                      <a:pt x="199" y="55"/>
                      <a:pt x="196" y="52"/>
                      <a:pt x="189" y="47"/>
                    </a:cubicBezTo>
                    <a:cubicBezTo>
                      <a:pt x="190" y="46"/>
                      <a:pt x="190" y="46"/>
                      <a:pt x="190" y="46"/>
                    </a:cubicBezTo>
                    <a:cubicBezTo>
                      <a:pt x="200" y="28"/>
                      <a:pt x="200" y="28"/>
                      <a:pt x="200" y="28"/>
                    </a:cubicBezTo>
                    <a:cubicBezTo>
                      <a:pt x="179" y="14"/>
                      <a:pt x="179" y="14"/>
                      <a:pt x="179" y="14"/>
                    </a:cubicBezTo>
                    <a:cubicBezTo>
                      <a:pt x="162" y="32"/>
                      <a:pt x="162" y="32"/>
                      <a:pt x="162" y="32"/>
                    </a:cubicBezTo>
                    <a:cubicBezTo>
                      <a:pt x="163" y="32"/>
                      <a:pt x="163" y="32"/>
                      <a:pt x="163" y="32"/>
                    </a:cubicBezTo>
                    <a:cubicBezTo>
                      <a:pt x="156" y="29"/>
                      <a:pt x="149" y="27"/>
                      <a:pt x="142" y="25"/>
                    </a:cubicBezTo>
                    <a:cubicBezTo>
                      <a:pt x="142" y="24"/>
                      <a:pt x="142" y="24"/>
                      <a:pt x="142" y="24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0" y="27"/>
                      <a:pt x="92" y="29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55" y="52"/>
                      <a:pt x="55" y="52"/>
                      <a:pt x="55" y="52"/>
                    </a:cubicBezTo>
                    <a:lnTo>
                      <a:pt x="56" y="52"/>
                    </a:lnTo>
                    <a:close/>
                    <a:moveTo>
                      <a:pt x="169" y="53"/>
                    </a:moveTo>
                    <a:cubicBezTo>
                      <a:pt x="209" y="78"/>
                      <a:pt x="222" y="130"/>
                      <a:pt x="198" y="170"/>
                    </a:cubicBezTo>
                    <a:cubicBezTo>
                      <a:pt x="174" y="210"/>
                      <a:pt x="122" y="222"/>
                      <a:pt x="82" y="198"/>
                    </a:cubicBezTo>
                    <a:cubicBezTo>
                      <a:pt x="42" y="174"/>
                      <a:pt x="29" y="122"/>
                      <a:pt x="53" y="82"/>
                    </a:cubicBezTo>
                    <a:cubicBezTo>
                      <a:pt x="77" y="42"/>
                      <a:pt x="129" y="29"/>
                      <a:pt x="169" y="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8640499" y="2240591"/>
                <a:ext cx="1252979" cy="1252979"/>
              </a:xfrm>
              <a:custGeom>
                <a:avLst/>
                <a:gdLst>
                  <a:gd name="T0" fmla="*/ 52 w 412"/>
                  <a:gd name="T1" fmla="*/ 112 h 412"/>
                  <a:gd name="T2" fmla="*/ 112 w 412"/>
                  <a:gd name="T3" fmla="*/ 361 h 412"/>
                  <a:gd name="T4" fmla="*/ 360 w 412"/>
                  <a:gd name="T5" fmla="*/ 300 h 412"/>
                  <a:gd name="T6" fmla="*/ 300 w 412"/>
                  <a:gd name="T7" fmla="*/ 52 h 412"/>
                  <a:gd name="T8" fmla="*/ 52 w 412"/>
                  <a:gd name="T9" fmla="*/ 1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12">
                    <a:moveTo>
                      <a:pt x="52" y="112"/>
                    </a:moveTo>
                    <a:cubicBezTo>
                      <a:pt x="0" y="198"/>
                      <a:pt x="27" y="309"/>
                      <a:pt x="112" y="361"/>
                    </a:cubicBezTo>
                    <a:cubicBezTo>
                      <a:pt x="197" y="412"/>
                      <a:pt x="308" y="385"/>
                      <a:pt x="360" y="300"/>
                    </a:cubicBezTo>
                    <a:cubicBezTo>
                      <a:pt x="412" y="215"/>
                      <a:pt x="385" y="104"/>
                      <a:pt x="300" y="52"/>
                    </a:cubicBezTo>
                    <a:cubicBezTo>
                      <a:pt x="214" y="0"/>
                      <a:pt x="103" y="27"/>
                      <a:pt x="52" y="1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8333359" y="1933451"/>
                <a:ext cx="1869831" cy="1863405"/>
              </a:xfrm>
              <a:custGeom>
                <a:avLst/>
                <a:gdLst>
                  <a:gd name="T0" fmla="*/ 109 w 615"/>
                  <a:gd name="T1" fmla="*/ 156 h 613"/>
                  <a:gd name="T2" fmla="*/ 50 w 615"/>
                  <a:gd name="T3" fmla="*/ 137 h 613"/>
                  <a:gd name="T4" fmla="*/ 70 w 615"/>
                  <a:gd name="T5" fmla="*/ 231 h 613"/>
                  <a:gd name="T6" fmla="*/ 59 w 615"/>
                  <a:gd name="T7" fmla="*/ 270 h 613"/>
                  <a:gd name="T8" fmla="*/ 1 w 615"/>
                  <a:gd name="T9" fmla="*/ 344 h 613"/>
                  <a:gd name="T10" fmla="*/ 73 w 615"/>
                  <a:gd name="T11" fmla="*/ 393 h 613"/>
                  <a:gd name="T12" fmla="*/ 26 w 615"/>
                  <a:gd name="T13" fmla="*/ 432 h 613"/>
                  <a:gd name="T14" fmla="*/ 116 w 615"/>
                  <a:gd name="T15" fmla="*/ 466 h 613"/>
                  <a:gd name="T16" fmla="*/ 144 w 615"/>
                  <a:gd name="T17" fmla="*/ 496 h 613"/>
                  <a:gd name="T18" fmla="*/ 175 w 615"/>
                  <a:gd name="T19" fmla="*/ 583 h 613"/>
                  <a:gd name="T20" fmla="*/ 267 w 615"/>
                  <a:gd name="T21" fmla="*/ 553 h 613"/>
                  <a:gd name="T22" fmla="*/ 277 w 615"/>
                  <a:gd name="T23" fmla="*/ 613 h 613"/>
                  <a:gd name="T24" fmla="*/ 351 w 615"/>
                  <a:gd name="T25" fmla="*/ 552 h 613"/>
                  <a:gd name="T26" fmla="*/ 409 w 615"/>
                  <a:gd name="T27" fmla="*/ 536 h 613"/>
                  <a:gd name="T28" fmla="*/ 503 w 615"/>
                  <a:gd name="T29" fmla="*/ 545 h 613"/>
                  <a:gd name="T30" fmla="*/ 479 w 615"/>
                  <a:gd name="T31" fmla="*/ 487 h 613"/>
                  <a:gd name="T32" fmla="*/ 507 w 615"/>
                  <a:gd name="T33" fmla="*/ 458 h 613"/>
                  <a:gd name="T34" fmla="*/ 593 w 615"/>
                  <a:gd name="T35" fmla="*/ 421 h 613"/>
                  <a:gd name="T36" fmla="*/ 544 w 615"/>
                  <a:gd name="T37" fmla="*/ 382 h 613"/>
                  <a:gd name="T38" fmla="*/ 555 w 615"/>
                  <a:gd name="T39" fmla="*/ 344 h 613"/>
                  <a:gd name="T40" fmla="*/ 613 w 615"/>
                  <a:gd name="T41" fmla="*/ 270 h 613"/>
                  <a:gd name="T42" fmla="*/ 551 w 615"/>
                  <a:gd name="T43" fmla="*/ 259 h 613"/>
                  <a:gd name="T44" fmla="*/ 542 w 615"/>
                  <a:gd name="T45" fmla="*/ 220 h 613"/>
                  <a:gd name="T46" fmla="*/ 558 w 615"/>
                  <a:gd name="T47" fmla="*/ 127 h 613"/>
                  <a:gd name="T48" fmla="*/ 494 w 615"/>
                  <a:gd name="T49" fmla="*/ 145 h 613"/>
                  <a:gd name="T50" fmla="*/ 464 w 615"/>
                  <a:gd name="T51" fmla="*/ 113 h 613"/>
                  <a:gd name="T52" fmla="*/ 437 w 615"/>
                  <a:gd name="T53" fmla="*/ 35 h 613"/>
                  <a:gd name="T54" fmla="*/ 397 w 615"/>
                  <a:gd name="T55" fmla="*/ 77 h 613"/>
                  <a:gd name="T56" fmla="*/ 348 w 615"/>
                  <a:gd name="T57" fmla="*/ 60 h 613"/>
                  <a:gd name="T58" fmla="*/ 275 w 615"/>
                  <a:gd name="T59" fmla="*/ 0 h 613"/>
                  <a:gd name="T60" fmla="*/ 264 w 615"/>
                  <a:gd name="T61" fmla="*/ 62 h 613"/>
                  <a:gd name="T62" fmla="*/ 205 w 615"/>
                  <a:gd name="T63" fmla="*/ 78 h 613"/>
                  <a:gd name="T64" fmla="*/ 112 w 615"/>
                  <a:gd name="T65" fmla="*/ 69 h 613"/>
                  <a:gd name="T66" fmla="*/ 414 w 615"/>
                  <a:gd name="T67" fmla="*/ 131 h 613"/>
                  <a:gd name="T68" fmla="*/ 200 w 615"/>
                  <a:gd name="T69" fmla="*/ 484 h 613"/>
                  <a:gd name="T70" fmla="*/ 414 w 615"/>
                  <a:gd name="T71" fmla="*/ 131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15" h="613">
                    <a:moveTo>
                      <a:pt x="136" y="126"/>
                    </a:moveTo>
                    <a:cubicBezTo>
                      <a:pt x="126" y="135"/>
                      <a:pt x="117" y="145"/>
                      <a:pt x="109" y="156"/>
                    </a:cubicBezTo>
                    <a:cubicBezTo>
                      <a:pt x="108" y="155"/>
                      <a:pt x="108" y="155"/>
                      <a:pt x="108" y="155"/>
                    </a:cubicBezTo>
                    <a:cubicBezTo>
                      <a:pt x="50" y="137"/>
                      <a:pt x="50" y="137"/>
                      <a:pt x="50" y="137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66" y="244"/>
                      <a:pt x="63" y="257"/>
                      <a:pt x="61" y="270"/>
                    </a:cubicBezTo>
                    <a:cubicBezTo>
                      <a:pt x="59" y="270"/>
                      <a:pt x="59" y="270"/>
                      <a:pt x="59" y="270"/>
                    </a:cubicBezTo>
                    <a:cubicBezTo>
                      <a:pt x="0" y="281"/>
                      <a:pt x="0" y="281"/>
                      <a:pt x="0" y="281"/>
                    </a:cubicBezTo>
                    <a:cubicBezTo>
                      <a:pt x="1" y="344"/>
                      <a:pt x="1" y="344"/>
                      <a:pt x="1" y="344"/>
                    </a:cubicBezTo>
                    <a:cubicBezTo>
                      <a:pt x="62" y="354"/>
                      <a:pt x="62" y="354"/>
                      <a:pt x="62" y="354"/>
                    </a:cubicBezTo>
                    <a:cubicBezTo>
                      <a:pt x="65" y="367"/>
                      <a:pt x="69" y="380"/>
                      <a:pt x="73" y="393"/>
                    </a:cubicBezTo>
                    <a:cubicBezTo>
                      <a:pt x="72" y="394"/>
                      <a:pt x="72" y="394"/>
                      <a:pt x="72" y="394"/>
                    </a:cubicBezTo>
                    <a:cubicBezTo>
                      <a:pt x="26" y="432"/>
                      <a:pt x="26" y="432"/>
                      <a:pt x="26" y="432"/>
                    </a:cubicBezTo>
                    <a:cubicBezTo>
                      <a:pt x="57" y="486"/>
                      <a:pt x="57" y="486"/>
                      <a:pt x="57" y="486"/>
                    </a:cubicBezTo>
                    <a:cubicBezTo>
                      <a:pt x="116" y="466"/>
                      <a:pt x="116" y="466"/>
                      <a:pt x="116" y="466"/>
                    </a:cubicBezTo>
                    <a:cubicBezTo>
                      <a:pt x="124" y="477"/>
                      <a:pt x="128" y="483"/>
                      <a:pt x="144" y="495"/>
                    </a:cubicBezTo>
                    <a:cubicBezTo>
                      <a:pt x="144" y="496"/>
                      <a:pt x="144" y="496"/>
                      <a:pt x="144" y="496"/>
                    </a:cubicBezTo>
                    <a:cubicBezTo>
                      <a:pt x="122" y="551"/>
                      <a:pt x="122" y="551"/>
                      <a:pt x="122" y="551"/>
                    </a:cubicBezTo>
                    <a:cubicBezTo>
                      <a:pt x="175" y="583"/>
                      <a:pt x="175" y="583"/>
                      <a:pt x="175" y="583"/>
                    </a:cubicBezTo>
                    <a:cubicBezTo>
                      <a:pt x="216" y="538"/>
                      <a:pt x="216" y="538"/>
                      <a:pt x="216" y="538"/>
                    </a:cubicBezTo>
                    <a:cubicBezTo>
                      <a:pt x="233" y="545"/>
                      <a:pt x="249" y="550"/>
                      <a:pt x="267" y="553"/>
                    </a:cubicBezTo>
                    <a:cubicBezTo>
                      <a:pt x="266" y="554"/>
                      <a:pt x="266" y="554"/>
                      <a:pt x="266" y="554"/>
                    </a:cubicBezTo>
                    <a:cubicBezTo>
                      <a:pt x="277" y="613"/>
                      <a:pt x="277" y="613"/>
                      <a:pt x="277" y="613"/>
                    </a:cubicBezTo>
                    <a:cubicBezTo>
                      <a:pt x="339" y="613"/>
                      <a:pt x="339" y="613"/>
                      <a:pt x="339" y="613"/>
                    </a:cubicBezTo>
                    <a:cubicBezTo>
                      <a:pt x="351" y="552"/>
                      <a:pt x="351" y="552"/>
                      <a:pt x="351" y="552"/>
                    </a:cubicBezTo>
                    <a:cubicBezTo>
                      <a:pt x="371" y="549"/>
                      <a:pt x="390" y="543"/>
                      <a:pt x="409" y="534"/>
                    </a:cubicBezTo>
                    <a:cubicBezTo>
                      <a:pt x="409" y="536"/>
                      <a:pt x="409" y="536"/>
                      <a:pt x="409" y="536"/>
                    </a:cubicBezTo>
                    <a:cubicBezTo>
                      <a:pt x="451" y="579"/>
                      <a:pt x="451" y="579"/>
                      <a:pt x="451" y="579"/>
                    </a:cubicBezTo>
                    <a:cubicBezTo>
                      <a:pt x="503" y="545"/>
                      <a:pt x="503" y="545"/>
                      <a:pt x="503" y="545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88" y="478"/>
                      <a:pt x="497" y="468"/>
                      <a:pt x="506" y="458"/>
                    </a:cubicBezTo>
                    <a:cubicBezTo>
                      <a:pt x="507" y="458"/>
                      <a:pt x="507" y="458"/>
                      <a:pt x="507" y="458"/>
                    </a:cubicBezTo>
                    <a:cubicBezTo>
                      <a:pt x="565" y="477"/>
                      <a:pt x="565" y="477"/>
                      <a:pt x="565" y="477"/>
                    </a:cubicBezTo>
                    <a:cubicBezTo>
                      <a:pt x="593" y="421"/>
                      <a:pt x="593" y="421"/>
                      <a:pt x="593" y="421"/>
                    </a:cubicBezTo>
                    <a:cubicBezTo>
                      <a:pt x="545" y="382"/>
                      <a:pt x="545" y="382"/>
                      <a:pt x="545" y="382"/>
                    </a:cubicBezTo>
                    <a:cubicBezTo>
                      <a:pt x="544" y="382"/>
                      <a:pt x="544" y="382"/>
                      <a:pt x="544" y="382"/>
                    </a:cubicBezTo>
                    <a:cubicBezTo>
                      <a:pt x="548" y="370"/>
                      <a:pt x="551" y="357"/>
                      <a:pt x="553" y="344"/>
                    </a:cubicBezTo>
                    <a:cubicBezTo>
                      <a:pt x="555" y="344"/>
                      <a:pt x="555" y="344"/>
                      <a:pt x="555" y="344"/>
                    </a:cubicBezTo>
                    <a:cubicBezTo>
                      <a:pt x="615" y="332"/>
                      <a:pt x="615" y="332"/>
                      <a:pt x="615" y="332"/>
                    </a:cubicBezTo>
                    <a:cubicBezTo>
                      <a:pt x="613" y="270"/>
                      <a:pt x="613" y="270"/>
                      <a:pt x="613" y="270"/>
                    </a:cubicBezTo>
                    <a:cubicBezTo>
                      <a:pt x="552" y="259"/>
                      <a:pt x="552" y="259"/>
                      <a:pt x="552" y="259"/>
                    </a:cubicBezTo>
                    <a:cubicBezTo>
                      <a:pt x="551" y="259"/>
                      <a:pt x="551" y="259"/>
                      <a:pt x="551" y="259"/>
                    </a:cubicBezTo>
                    <a:cubicBezTo>
                      <a:pt x="548" y="246"/>
                      <a:pt x="545" y="233"/>
                      <a:pt x="540" y="221"/>
                    </a:cubicBezTo>
                    <a:cubicBezTo>
                      <a:pt x="542" y="220"/>
                      <a:pt x="542" y="220"/>
                      <a:pt x="542" y="220"/>
                    </a:cubicBezTo>
                    <a:cubicBezTo>
                      <a:pt x="589" y="181"/>
                      <a:pt x="589" y="181"/>
                      <a:pt x="589" y="181"/>
                    </a:cubicBezTo>
                    <a:cubicBezTo>
                      <a:pt x="558" y="127"/>
                      <a:pt x="558" y="127"/>
                      <a:pt x="558" y="127"/>
                    </a:cubicBezTo>
                    <a:cubicBezTo>
                      <a:pt x="499" y="147"/>
                      <a:pt x="499" y="147"/>
                      <a:pt x="499" y="147"/>
                    </a:cubicBezTo>
                    <a:cubicBezTo>
                      <a:pt x="494" y="145"/>
                      <a:pt x="494" y="145"/>
                      <a:pt x="494" y="145"/>
                    </a:cubicBezTo>
                    <a:cubicBezTo>
                      <a:pt x="486" y="135"/>
                      <a:pt x="479" y="127"/>
                      <a:pt x="463" y="115"/>
                    </a:cubicBezTo>
                    <a:cubicBezTo>
                      <a:pt x="464" y="113"/>
                      <a:pt x="464" y="113"/>
                      <a:pt x="464" y="113"/>
                    </a:cubicBezTo>
                    <a:cubicBezTo>
                      <a:pt x="490" y="68"/>
                      <a:pt x="490" y="68"/>
                      <a:pt x="490" y="68"/>
                    </a:cubicBezTo>
                    <a:cubicBezTo>
                      <a:pt x="437" y="35"/>
                      <a:pt x="437" y="35"/>
                      <a:pt x="437" y="35"/>
                    </a:cubicBezTo>
                    <a:cubicBezTo>
                      <a:pt x="396" y="78"/>
                      <a:pt x="396" y="78"/>
                      <a:pt x="396" y="78"/>
                    </a:cubicBezTo>
                    <a:cubicBezTo>
                      <a:pt x="397" y="77"/>
                      <a:pt x="397" y="77"/>
                      <a:pt x="397" y="77"/>
                    </a:cubicBezTo>
                    <a:cubicBezTo>
                      <a:pt x="381" y="71"/>
                      <a:pt x="365" y="65"/>
                      <a:pt x="348" y="62"/>
                    </a:cubicBezTo>
                    <a:cubicBezTo>
                      <a:pt x="348" y="60"/>
                      <a:pt x="348" y="60"/>
                      <a:pt x="348" y="6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44" y="66"/>
                      <a:pt x="225" y="71"/>
                      <a:pt x="206" y="79"/>
                    </a:cubicBezTo>
                    <a:cubicBezTo>
                      <a:pt x="205" y="78"/>
                      <a:pt x="205" y="78"/>
                      <a:pt x="205" y="78"/>
                    </a:cubicBezTo>
                    <a:cubicBezTo>
                      <a:pt x="163" y="34"/>
                      <a:pt x="163" y="34"/>
                      <a:pt x="163" y="34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36" y="126"/>
                      <a:pt x="136" y="126"/>
                      <a:pt x="136" y="126"/>
                    </a:cubicBezTo>
                    <a:close/>
                    <a:moveTo>
                      <a:pt x="414" y="131"/>
                    </a:moveTo>
                    <a:cubicBezTo>
                      <a:pt x="512" y="190"/>
                      <a:pt x="543" y="317"/>
                      <a:pt x="483" y="414"/>
                    </a:cubicBezTo>
                    <a:cubicBezTo>
                      <a:pt x="424" y="512"/>
                      <a:pt x="297" y="543"/>
                      <a:pt x="200" y="484"/>
                    </a:cubicBezTo>
                    <a:cubicBezTo>
                      <a:pt x="102" y="425"/>
                      <a:pt x="71" y="298"/>
                      <a:pt x="130" y="200"/>
                    </a:cubicBezTo>
                    <a:cubicBezTo>
                      <a:pt x="189" y="102"/>
                      <a:pt x="317" y="71"/>
                      <a:pt x="414" y="1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8050635" y="3916371"/>
                <a:ext cx="1119328" cy="1115473"/>
              </a:xfrm>
              <a:custGeom>
                <a:avLst/>
                <a:gdLst>
                  <a:gd name="T0" fmla="*/ 46 w 368"/>
                  <a:gd name="T1" fmla="*/ 100 h 367"/>
                  <a:gd name="T2" fmla="*/ 101 w 368"/>
                  <a:gd name="T3" fmla="*/ 321 h 367"/>
                  <a:gd name="T4" fmla="*/ 322 w 368"/>
                  <a:gd name="T5" fmla="*/ 267 h 367"/>
                  <a:gd name="T6" fmla="*/ 267 w 368"/>
                  <a:gd name="T7" fmla="*/ 46 h 367"/>
                  <a:gd name="T8" fmla="*/ 46 w 368"/>
                  <a:gd name="T9" fmla="*/ 10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367">
                    <a:moveTo>
                      <a:pt x="46" y="100"/>
                    </a:moveTo>
                    <a:cubicBezTo>
                      <a:pt x="0" y="176"/>
                      <a:pt x="25" y="275"/>
                      <a:pt x="101" y="321"/>
                    </a:cubicBezTo>
                    <a:cubicBezTo>
                      <a:pt x="176" y="367"/>
                      <a:pt x="275" y="343"/>
                      <a:pt x="322" y="267"/>
                    </a:cubicBezTo>
                    <a:cubicBezTo>
                      <a:pt x="368" y="191"/>
                      <a:pt x="343" y="92"/>
                      <a:pt x="267" y="46"/>
                    </a:cubicBezTo>
                    <a:cubicBezTo>
                      <a:pt x="192" y="0"/>
                      <a:pt x="93" y="24"/>
                      <a:pt x="46" y="1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7779477" y="3642643"/>
                <a:ext cx="1664213" cy="1662928"/>
              </a:xfrm>
              <a:custGeom>
                <a:avLst/>
                <a:gdLst>
                  <a:gd name="T0" fmla="*/ 97 w 547"/>
                  <a:gd name="T1" fmla="*/ 139 h 547"/>
                  <a:gd name="T2" fmla="*/ 44 w 547"/>
                  <a:gd name="T3" fmla="*/ 122 h 547"/>
                  <a:gd name="T4" fmla="*/ 62 w 547"/>
                  <a:gd name="T5" fmla="*/ 206 h 547"/>
                  <a:gd name="T6" fmla="*/ 52 w 547"/>
                  <a:gd name="T7" fmla="*/ 240 h 547"/>
                  <a:gd name="T8" fmla="*/ 1 w 547"/>
                  <a:gd name="T9" fmla="*/ 306 h 547"/>
                  <a:gd name="T10" fmla="*/ 65 w 547"/>
                  <a:gd name="T11" fmla="*/ 350 h 547"/>
                  <a:gd name="T12" fmla="*/ 23 w 547"/>
                  <a:gd name="T13" fmla="*/ 385 h 547"/>
                  <a:gd name="T14" fmla="*/ 103 w 547"/>
                  <a:gd name="T15" fmla="*/ 416 h 547"/>
                  <a:gd name="T16" fmla="*/ 128 w 547"/>
                  <a:gd name="T17" fmla="*/ 442 h 547"/>
                  <a:gd name="T18" fmla="*/ 155 w 547"/>
                  <a:gd name="T19" fmla="*/ 520 h 547"/>
                  <a:gd name="T20" fmla="*/ 237 w 547"/>
                  <a:gd name="T21" fmla="*/ 492 h 547"/>
                  <a:gd name="T22" fmla="*/ 247 w 547"/>
                  <a:gd name="T23" fmla="*/ 547 h 547"/>
                  <a:gd name="T24" fmla="*/ 312 w 547"/>
                  <a:gd name="T25" fmla="*/ 492 h 547"/>
                  <a:gd name="T26" fmla="*/ 364 w 547"/>
                  <a:gd name="T27" fmla="*/ 477 h 547"/>
                  <a:gd name="T28" fmla="*/ 448 w 547"/>
                  <a:gd name="T29" fmla="*/ 486 h 547"/>
                  <a:gd name="T30" fmla="*/ 426 w 547"/>
                  <a:gd name="T31" fmla="*/ 434 h 547"/>
                  <a:gd name="T32" fmla="*/ 451 w 547"/>
                  <a:gd name="T33" fmla="*/ 408 h 547"/>
                  <a:gd name="T34" fmla="*/ 528 w 547"/>
                  <a:gd name="T35" fmla="*/ 376 h 547"/>
                  <a:gd name="T36" fmla="*/ 484 w 547"/>
                  <a:gd name="T37" fmla="*/ 341 h 547"/>
                  <a:gd name="T38" fmla="*/ 494 w 547"/>
                  <a:gd name="T39" fmla="*/ 306 h 547"/>
                  <a:gd name="T40" fmla="*/ 546 w 547"/>
                  <a:gd name="T41" fmla="*/ 240 h 547"/>
                  <a:gd name="T42" fmla="*/ 491 w 547"/>
                  <a:gd name="T43" fmla="*/ 231 h 547"/>
                  <a:gd name="T44" fmla="*/ 483 w 547"/>
                  <a:gd name="T45" fmla="*/ 196 h 547"/>
                  <a:gd name="T46" fmla="*/ 497 w 547"/>
                  <a:gd name="T47" fmla="*/ 113 h 547"/>
                  <a:gd name="T48" fmla="*/ 440 w 547"/>
                  <a:gd name="T49" fmla="*/ 130 h 547"/>
                  <a:gd name="T50" fmla="*/ 413 w 547"/>
                  <a:gd name="T51" fmla="*/ 101 h 547"/>
                  <a:gd name="T52" fmla="*/ 389 w 547"/>
                  <a:gd name="T53" fmla="*/ 32 h 547"/>
                  <a:gd name="T54" fmla="*/ 353 w 547"/>
                  <a:gd name="T55" fmla="*/ 69 h 547"/>
                  <a:gd name="T56" fmla="*/ 310 w 547"/>
                  <a:gd name="T57" fmla="*/ 53 h 547"/>
                  <a:gd name="T58" fmla="*/ 245 w 547"/>
                  <a:gd name="T59" fmla="*/ 0 h 547"/>
                  <a:gd name="T60" fmla="*/ 235 w 547"/>
                  <a:gd name="T61" fmla="*/ 55 h 547"/>
                  <a:gd name="T62" fmla="*/ 182 w 547"/>
                  <a:gd name="T63" fmla="*/ 69 h 547"/>
                  <a:gd name="T64" fmla="*/ 99 w 547"/>
                  <a:gd name="T65" fmla="*/ 61 h 547"/>
                  <a:gd name="T66" fmla="*/ 121 w 547"/>
                  <a:gd name="T67" fmla="*/ 113 h 547"/>
                  <a:gd name="T68" fmla="*/ 430 w 547"/>
                  <a:gd name="T69" fmla="*/ 369 h 547"/>
                  <a:gd name="T70" fmla="*/ 116 w 547"/>
                  <a:gd name="T71" fmla="*/ 178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7" h="547">
                    <a:moveTo>
                      <a:pt x="121" y="113"/>
                    </a:moveTo>
                    <a:cubicBezTo>
                      <a:pt x="112" y="121"/>
                      <a:pt x="104" y="129"/>
                      <a:pt x="97" y="139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19" y="171"/>
                      <a:pt x="19" y="171"/>
                      <a:pt x="19" y="171"/>
                    </a:cubicBezTo>
                    <a:cubicBezTo>
                      <a:pt x="62" y="206"/>
                      <a:pt x="62" y="206"/>
                      <a:pt x="62" y="206"/>
                    </a:cubicBezTo>
                    <a:cubicBezTo>
                      <a:pt x="58" y="217"/>
                      <a:pt x="55" y="229"/>
                      <a:pt x="53" y="240"/>
                    </a:cubicBezTo>
                    <a:cubicBezTo>
                      <a:pt x="52" y="240"/>
                      <a:pt x="52" y="240"/>
                      <a:pt x="52" y="240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1" y="306"/>
                      <a:pt x="1" y="306"/>
                      <a:pt x="1" y="306"/>
                    </a:cubicBezTo>
                    <a:cubicBezTo>
                      <a:pt x="55" y="316"/>
                      <a:pt x="55" y="316"/>
                      <a:pt x="55" y="316"/>
                    </a:cubicBezTo>
                    <a:cubicBezTo>
                      <a:pt x="57" y="328"/>
                      <a:pt x="61" y="339"/>
                      <a:pt x="65" y="350"/>
                    </a:cubicBezTo>
                    <a:cubicBezTo>
                      <a:pt x="64" y="351"/>
                      <a:pt x="64" y="351"/>
                      <a:pt x="64" y="351"/>
                    </a:cubicBezTo>
                    <a:cubicBezTo>
                      <a:pt x="23" y="385"/>
                      <a:pt x="23" y="385"/>
                      <a:pt x="23" y="385"/>
                    </a:cubicBezTo>
                    <a:cubicBezTo>
                      <a:pt x="50" y="433"/>
                      <a:pt x="50" y="433"/>
                      <a:pt x="50" y="433"/>
                    </a:cubicBezTo>
                    <a:cubicBezTo>
                      <a:pt x="103" y="416"/>
                      <a:pt x="103" y="416"/>
                      <a:pt x="103" y="416"/>
                    </a:cubicBezTo>
                    <a:cubicBezTo>
                      <a:pt x="110" y="425"/>
                      <a:pt x="114" y="431"/>
                      <a:pt x="128" y="442"/>
                    </a:cubicBezTo>
                    <a:cubicBezTo>
                      <a:pt x="128" y="442"/>
                      <a:pt x="128" y="442"/>
                      <a:pt x="128" y="442"/>
                    </a:cubicBezTo>
                    <a:cubicBezTo>
                      <a:pt x="108" y="491"/>
                      <a:pt x="108" y="491"/>
                      <a:pt x="108" y="491"/>
                    </a:cubicBezTo>
                    <a:cubicBezTo>
                      <a:pt x="155" y="520"/>
                      <a:pt x="155" y="520"/>
                      <a:pt x="155" y="520"/>
                    </a:cubicBezTo>
                    <a:cubicBezTo>
                      <a:pt x="192" y="480"/>
                      <a:pt x="192" y="480"/>
                      <a:pt x="192" y="480"/>
                    </a:cubicBezTo>
                    <a:cubicBezTo>
                      <a:pt x="207" y="485"/>
                      <a:pt x="222" y="490"/>
                      <a:pt x="237" y="492"/>
                    </a:cubicBezTo>
                    <a:cubicBezTo>
                      <a:pt x="237" y="494"/>
                      <a:pt x="237" y="494"/>
                      <a:pt x="237" y="494"/>
                    </a:cubicBezTo>
                    <a:cubicBezTo>
                      <a:pt x="247" y="547"/>
                      <a:pt x="247" y="547"/>
                      <a:pt x="247" y="547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12" y="492"/>
                      <a:pt x="312" y="492"/>
                      <a:pt x="312" y="492"/>
                    </a:cubicBezTo>
                    <a:cubicBezTo>
                      <a:pt x="330" y="489"/>
                      <a:pt x="347" y="484"/>
                      <a:pt x="364" y="476"/>
                    </a:cubicBezTo>
                    <a:cubicBezTo>
                      <a:pt x="364" y="477"/>
                      <a:pt x="364" y="477"/>
                      <a:pt x="364" y="477"/>
                    </a:cubicBezTo>
                    <a:cubicBezTo>
                      <a:pt x="402" y="516"/>
                      <a:pt x="402" y="516"/>
                      <a:pt x="402" y="51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35" y="426"/>
                      <a:pt x="443" y="417"/>
                      <a:pt x="450" y="408"/>
                    </a:cubicBezTo>
                    <a:cubicBezTo>
                      <a:pt x="451" y="408"/>
                      <a:pt x="451" y="408"/>
                      <a:pt x="451" y="408"/>
                    </a:cubicBezTo>
                    <a:cubicBezTo>
                      <a:pt x="503" y="425"/>
                      <a:pt x="503" y="425"/>
                      <a:pt x="503" y="425"/>
                    </a:cubicBezTo>
                    <a:cubicBezTo>
                      <a:pt x="528" y="376"/>
                      <a:pt x="528" y="376"/>
                      <a:pt x="528" y="376"/>
                    </a:cubicBezTo>
                    <a:cubicBezTo>
                      <a:pt x="485" y="341"/>
                      <a:pt x="485" y="341"/>
                      <a:pt x="485" y="341"/>
                    </a:cubicBezTo>
                    <a:cubicBezTo>
                      <a:pt x="484" y="341"/>
                      <a:pt x="484" y="341"/>
                      <a:pt x="484" y="341"/>
                    </a:cubicBezTo>
                    <a:cubicBezTo>
                      <a:pt x="488" y="329"/>
                      <a:pt x="491" y="318"/>
                      <a:pt x="493" y="306"/>
                    </a:cubicBezTo>
                    <a:cubicBezTo>
                      <a:pt x="494" y="306"/>
                      <a:pt x="494" y="306"/>
                      <a:pt x="494" y="306"/>
                    </a:cubicBezTo>
                    <a:cubicBezTo>
                      <a:pt x="547" y="296"/>
                      <a:pt x="547" y="296"/>
                      <a:pt x="547" y="296"/>
                    </a:cubicBezTo>
                    <a:cubicBezTo>
                      <a:pt x="546" y="240"/>
                      <a:pt x="546" y="240"/>
                      <a:pt x="546" y="240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88" y="219"/>
                      <a:pt x="485" y="208"/>
                      <a:pt x="481" y="197"/>
                    </a:cubicBezTo>
                    <a:cubicBezTo>
                      <a:pt x="483" y="196"/>
                      <a:pt x="483" y="196"/>
                      <a:pt x="483" y="196"/>
                    </a:cubicBezTo>
                    <a:cubicBezTo>
                      <a:pt x="524" y="161"/>
                      <a:pt x="524" y="161"/>
                      <a:pt x="524" y="161"/>
                    </a:cubicBezTo>
                    <a:cubicBezTo>
                      <a:pt x="497" y="113"/>
                      <a:pt x="497" y="113"/>
                      <a:pt x="497" y="113"/>
                    </a:cubicBezTo>
                    <a:cubicBezTo>
                      <a:pt x="444" y="131"/>
                      <a:pt x="444" y="131"/>
                      <a:pt x="444" y="131"/>
                    </a:cubicBezTo>
                    <a:cubicBezTo>
                      <a:pt x="440" y="130"/>
                      <a:pt x="440" y="130"/>
                      <a:pt x="440" y="130"/>
                    </a:cubicBezTo>
                    <a:cubicBezTo>
                      <a:pt x="433" y="121"/>
                      <a:pt x="426" y="113"/>
                      <a:pt x="412" y="102"/>
                    </a:cubicBezTo>
                    <a:cubicBezTo>
                      <a:pt x="413" y="101"/>
                      <a:pt x="413" y="101"/>
                      <a:pt x="413" y="101"/>
                    </a:cubicBezTo>
                    <a:cubicBezTo>
                      <a:pt x="436" y="60"/>
                      <a:pt x="436" y="60"/>
                      <a:pt x="436" y="60"/>
                    </a:cubicBezTo>
                    <a:cubicBezTo>
                      <a:pt x="389" y="32"/>
                      <a:pt x="389" y="32"/>
                      <a:pt x="389" y="32"/>
                    </a:cubicBezTo>
                    <a:cubicBezTo>
                      <a:pt x="353" y="70"/>
                      <a:pt x="353" y="70"/>
                      <a:pt x="353" y="70"/>
                    </a:cubicBezTo>
                    <a:cubicBezTo>
                      <a:pt x="353" y="69"/>
                      <a:pt x="353" y="69"/>
                      <a:pt x="353" y="69"/>
                    </a:cubicBezTo>
                    <a:cubicBezTo>
                      <a:pt x="339" y="63"/>
                      <a:pt x="324" y="58"/>
                      <a:pt x="309" y="56"/>
                    </a:cubicBezTo>
                    <a:cubicBezTo>
                      <a:pt x="310" y="53"/>
                      <a:pt x="310" y="53"/>
                      <a:pt x="310" y="53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5" y="55"/>
                      <a:pt x="235" y="55"/>
                      <a:pt x="235" y="55"/>
                    </a:cubicBezTo>
                    <a:cubicBezTo>
                      <a:pt x="217" y="58"/>
                      <a:pt x="200" y="64"/>
                      <a:pt x="183" y="71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45" y="30"/>
                      <a:pt x="145" y="30"/>
                      <a:pt x="145" y="30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121" y="112"/>
                      <a:pt x="121" y="112"/>
                      <a:pt x="121" y="112"/>
                    </a:cubicBezTo>
                    <a:lnTo>
                      <a:pt x="121" y="113"/>
                    </a:lnTo>
                    <a:close/>
                    <a:moveTo>
                      <a:pt x="369" y="116"/>
                    </a:moveTo>
                    <a:cubicBezTo>
                      <a:pt x="455" y="169"/>
                      <a:pt x="483" y="282"/>
                      <a:pt x="430" y="369"/>
                    </a:cubicBezTo>
                    <a:cubicBezTo>
                      <a:pt x="378" y="456"/>
                      <a:pt x="264" y="484"/>
                      <a:pt x="177" y="431"/>
                    </a:cubicBezTo>
                    <a:cubicBezTo>
                      <a:pt x="91" y="378"/>
                      <a:pt x="63" y="265"/>
                      <a:pt x="116" y="178"/>
                    </a:cubicBezTo>
                    <a:cubicBezTo>
                      <a:pt x="168" y="91"/>
                      <a:pt x="282" y="64"/>
                      <a:pt x="369" y="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1" name="Freeform 14"/>
              <p:cNvSpPr>
                <a:spLocks/>
              </p:cNvSpPr>
              <p:nvPr/>
            </p:nvSpPr>
            <p:spPr bwMode="auto">
              <a:xfrm>
                <a:off x="9668584" y="3796856"/>
                <a:ext cx="661830" cy="666970"/>
              </a:xfrm>
              <a:custGeom>
                <a:avLst/>
                <a:gdLst>
                  <a:gd name="T0" fmla="*/ 28 w 218"/>
                  <a:gd name="T1" fmla="*/ 60 h 219"/>
                  <a:gd name="T2" fmla="*/ 60 w 218"/>
                  <a:gd name="T3" fmla="*/ 191 h 219"/>
                  <a:gd name="T4" fmla="*/ 191 w 218"/>
                  <a:gd name="T5" fmla="*/ 159 h 219"/>
                  <a:gd name="T6" fmla="*/ 159 w 218"/>
                  <a:gd name="T7" fmla="*/ 28 h 219"/>
                  <a:gd name="T8" fmla="*/ 28 w 218"/>
                  <a:gd name="T9" fmla="*/ 6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19">
                    <a:moveTo>
                      <a:pt x="28" y="60"/>
                    </a:moveTo>
                    <a:cubicBezTo>
                      <a:pt x="0" y="105"/>
                      <a:pt x="15" y="164"/>
                      <a:pt x="60" y="191"/>
                    </a:cubicBezTo>
                    <a:cubicBezTo>
                      <a:pt x="105" y="219"/>
                      <a:pt x="164" y="204"/>
                      <a:pt x="191" y="159"/>
                    </a:cubicBezTo>
                    <a:cubicBezTo>
                      <a:pt x="218" y="114"/>
                      <a:pt x="204" y="55"/>
                      <a:pt x="159" y="28"/>
                    </a:cubicBezTo>
                    <a:cubicBezTo>
                      <a:pt x="114" y="0"/>
                      <a:pt x="55" y="15"/>
                      <a:pt x="28" y="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2" name="Freeform 15"/>
              <p:cNvSpPr>
                <a:spLocks noEditPoints="1"/>
              </p:cNvSpPr>
              <p:nvPr/>
            </p:nvSpPr>
            <p:spPr bwMode="auto">
              <a:xfrm>
                <a:off x="9506661" y="3636218"/>
                <a:ext cx="988247" cy="988247"/>
              </a:xfrm>
              <a:custGeom>
                <a:avLst/>
                <a:gdLst>
                  <a:gd name="T0" fmla="*/ 57 w 325"/>
                  <a:gd name="T1" fmla="*/ 82 h 325"/>
                  <a:gd name="T2" fmla="*/ 26 w 325"/>
                  <a:gd name="T3" fmla="*/ 72 h 325"/>
                  <a:gd name="T4" fmla="*/ 37 w 325"/>
                  <a:gd name="T5" fmla="*/ 122 h 325"/>
                  <a:gd name="T6" fmla="*/ 31 w 325"/>
                  <a:gd name="T7" fmla="*/ 143 h 325"/>
                  <a:gd name="T8" fmla="*/ 0 w 325"/>
                  <a:gd name="T9" fmla="*/ 182 h 325"/>
                  <a:gd name="T10" fmla="*/ 38 w 325"/>
                  <a:gd name="T11" fmla="*/ 208 h 325"/>
                  <a:gd name="T12" fmla="*/ 13 w 325"/>
                  <a:gd name="T13" fmla="*/ 229 h 325"/>
                  <a:gd name="T14" fmla="*/ 61 w 325"/>
                  <a:gd name="T15" fmla="*/ 247 h 325"/>
                  <a:gd name="T16" fmla="*/ 76 w 325"/>
                  <a:gd name="T17" fmla="*/ 263 h 325"/>
                  <a:gd name="T18" fmla="*/ 92 w 325"/>
                  <a:gd name="T19" fmla="*/ 309 h 325"/>
                  <a:gd name="T20" fmla="*/ 141 w 325"/>
                  <a:gd name="T21" fmla="*/ 292 h 325"/>
                  <a:gd name="T22" fmla="*/ 147 w 325"/>
                  <a:gd name="T23" fmla="*/ 325 h 325"/>
                  <a:gd name="T24" fmla="*/ 186 w 325"/>
                  <a:gd name="T25" fmla="*/ 292 h 325"/>
                  <a:gd name="T26" fmla="*/ 217 w 325"/>
                  <a:gd name="T27" fmla="*/ 283 h 325"/>
                  <a:gd name="T28" fmla="*/ 266 w 325"/>
                  <a:gd name="T29" fmla="*/ 288 h 325"/>
                  <a:gd name="T30" fmla="*/ 253 w 325"/>
                  <a:gd name="T31" fmla="*/ 258 h 325"/>
                  <a:gd name="T32" fmla="*/ 268 w 325"/>
                  <a:gd name="T33" fmla="*/ 242 h 325"/>
                  <a:gd name="T34" fmla="*/ 314 w 325"/>
                  <a:gd name="T35" fmla="*/ 223 h 325"/>
                  <a:gd name="T36" fmla="*/ 288 w 325"/>
                  <a:gd name="T37" fmla="*/ 202 h 325"/>
                  <a:gd name="T38" fmla="*/ 294 w 325"/>
                  <a:gd name="T39" fmla="*/ 182 h 325"/>
                  <a:gd name="T40" fmla="*/ 325 w 325"/>
                  <a:gd name="T41" fmla="*/ 143 h 325"/>
                  <a:gd name="T42" fmla="*/ 292 w 325"/>
                  <a:gd name="T43" fmla="*/ 137 h 325"/>
                  <a:gd name="T44" fmla="*/ 287 w 325"/>
                  <a:gd name="T45" fmla="*/ 116 h 325"/>
                  <a:gd name="T46" fmla="*/ 295 w 325"/>
                  <a:gd name="T47" fmla="*/ 67 h 325"/>
                  <a:gd name="T48" fmla="*/ 262 w 325"/>
                  <a:gd name="T49" fmla="*/ 77 h 325"/>
                  <a:gd name="T50" fmla="*/ 246 w 325"/>
                  <a:gd name="T51" fmla="*/ 59 h 325"/>
                  <a:gd name="T52" fmla="*/ 231 w 325"/>
                  <a:gd name="T53" fmla="*/ 18 h 325"/>
                  <a:gd name="T54" fmla="*/ 210 w 325"/>
                  <a:gd name="T55" fmla="*/ 41 h 325"/>
                  <a:gd name="T56" fmla="*/ 184 w 325"/>
                  <a:gd name="T57" fmla="*/ 31 h 325"/>
                  <a:gd name="T58" fmla="*/ 146 w 325"/>
                  <a:gd name="T59" fmla="*/ 0 h 325"/>
                  <a:gd name="T60" fmla="*/ 139 w 325"/>
                  <a:gd name="T61" fmla="*/ 33 h 325"/>
                  <a:gd name="T62" fmla="*/ 108 w 325"/>
                  <a:gd name="T63" fmla="*/ 41 h 325"/>
                  <a:gd name="T64" fmla="*/ 59 w 325"/>
                  <a:gd name="T65" fmla="*/ 36 h 325"/>
                  <a:gd name="T66" fmla="*/ 72 w 325"/>
                  <a:gd name="T67" fmla="*/ 67 h 325"/>
                  <a:gd name="T68" fmla="*/ 256 w 325"/>
                  <a:gd name="T69" fmla="*/ 219 h 325"/>
                  <a:gd name="T70" fmla="*/ 69 w 325"/>
                  <a:gd name="T71" fmla="*/ 106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5" h="325">
                    <a:moveTo>
                      <a:pt x="72" y="67"/>
                    </a:moveTo>
                    <a:cubicBezTo>
                      <a:pt x="67" y="71"/>
                      <a:pt x="62" y="77"/>
                      <a:pt x="57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5" y="129"/>
                      <a:pt x="33" y="136"/>
                      <a:pt x="32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33" y="187"/>
                      <a:pt x="33" y="187"/>
                      <a:pt x="33" y="187"/>
                    </a:cubicBezTo>
                    <a:cubicBezTo>
                      <a:pt x="34" y="194"/>
                      <a:pt x="36" y="201"/>
                      <a:pt x="38" y="208"/>
                    </a:cubicBezTo>
                    <a:cubicBezTo>
                      <a:pt x="38" y="208"/>
                      <a:pt x="38" y="208"/>
                      <a:pt x="38" y="208"/>
                    </a:cubicBezTo>
                    <a:cubicBezTo>
                      <a:pt x="13" y="229"/>
                      <a:pt x="13" y="229"/>
                      <a:pt x="13" y="229"/>
                    </a:cubicBezTo>
                    <a:cubicBezTo>
                      <a:pt x="30" y="257"/>
                      <a:pt x="30" y="257"/>
                      <a:pt x="30" y="257"/>
                    </a:cubicBezTo>
                    <a:cubicBezTo>
                      <a:pt x="61" y="247"/>
                      <a:pt x="61" y="247"/>
                      <a:pt x="61" y="247"/>
                    </a:cubicBezTo>
                    <a:cubicBezTo>
                      <a:pt x="66" y="252"/>
                      <a:pt x="68" y="256"/>
                      <a:pt x="76" y="262"/>
                    </a:cubicBezTo>
                    <a:cubicBezTo>
                      <a:pt x="76" y="263"/>
                      <a:pt x="76" y="263"/>
                      <a:pt x="76" y="263"/>
                    </a:cubicBezTo>
                    <a:cubicBezTo>
                      <a:pt x="64" y="292"/>
                      <a:pt x="64" y="292"/>
                      <a:pt x="64" y="292"/>
                    </a:cubicBezTo>
                    <a:cubicBezTo>
                      <a:pt x="92" y="309"/>
                      <a:pt x="92" y="309"/>
                      <a:pt x="92" y="309"/>
                    </a:cubicBezTo>
                    <a:cubicBezTo>
                      <a:pt x="114" y="285"/>
                      <a:pt x="114" y="285"/>
                      <a:pt x="114" y="285"/>
                    </a:cubicBezTo>
                    <a:cubicBezTo>
                      <a:pt x="123" y="288"/>
                      <a:pt x="132" y="291"/>
                      <a:pt x="141" y="292"/>
                    </a:cubicBezTo>
                    <a:cubicBezTo>
                      <a:pt x="141" y="293"/>
                      <a:pt x="141" y="293"/>
                      <a:pt x="141" y="293"/>
                    </a:cubicBezTo>
                    <a:cubicBezTo>
                      <a:pt x="147" y="325"/>
                      <a:pt x="147" y="325"/>
                      <a:pt x="147" y="325"/>
                    </a:cubicBezTo>
                    <a:cubicBezTo>
                      <a:pt x="179" y="324"/>
                      <a:pt x="179" y="324"/>
                      <a:pt x="179" y="324"/>
                    </a:cubicBezTo>
                    <a:cubicBezTo>
                      <a:pt x="186" y="292"/>
                      <a:pt x="186" y="292"/>
                      <a:pt x="186" y="292"/>
                    </a:cubicBezTo>
                    <a:cubicBezTo>
                      <a:pt x="196" y="290"/>
                      <a:pt x="206" y="287"/>
                      <a:pt x="216" y="283"/>
                    </a:cubicBezTo>
                    <a:cubicBezTo>
                      <a:pt x="217" y="283"/>
                      <a:pt x="217" y="283"/>
                      <a:pt x="217" y="283"/>
                    </a:cubicBezTo>
                    <a:cubicBezTo>
                      <a:pt x="239" y="307"/>
                      <a:pt x="239" y="307"/>
                      <a:pt x="239" y="30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8" y="253"/>
                      <a:pt x="263" y="248"/>
                      <a:pt x="268" y="242"/>
                    </a:cubicBezTo>
                    <a:cubicBezTo>
                      <a:pt x="268" y="242"/>
                      <a:pt x="268" y="242"/>
                      <a:pt x="268" y="242"/>
                    </a:cubicBezTo>
                    <a:cubicBezTo>
                      <a:pt x="299" y="252"/>
                      <a:pt x="299" y="252"/>
                      <a:pt x="299" y="252"/>
                    </a:cubicBezTo>
                    <a:cubicBezTo>
                      <a:pt x="314" y="223"/>
                      <a:pt x="314" y="223"/>
                      <a:pt x="314" y="223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90" y="195"/>
                      <a:pt x="292" y="189"/>
                      <a:pt x="293" y="182"/>
                    </a:cubicBezTo>
                    <a:cubicBezTo>
                      <a:pt x="294" y="182"/>
                      <a:pt x="294" y="182"/>
                      <a:pt x="294" y="182"/>
                    </a:cubicBezTo>
                    <a:cubicBezTo>
                      <a:pt x="325" y="175"/>
                      <a:pt x="325" y="175"/>
                      <a:pt x="325" y="175"/>
                    </a:cubicBezTo>
                    <a:cubicBezTo>
                      <a:pt x="325" y="143"/>
                      <a:pt x="325" y="143"/>
                      <a:pt x="325" y="143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0" y="130"/>
                      <a:pt x="288" y="123"/>
                      <a:pt x="286" y="117"/>
                    </a:cubicBezTo>
                    <a:cubicBezTo>
                      <a:pt x="287" y="116"/>
                      <a:pt x="287" y="116"/>
                      <a:pt x="287" y="116"/>
                    </a:cubicBezTo>
                    <a:cubicBezTo>
                      <a:pt x="312" y="96"/>
                      <a:pt x="312" y="96"/>
                      <a:pt x="312" y="96"/>
                    </a:cubicBezTo>
                    <a:cubicBezTo>
                      <a:pt x="295" y="67"/>
                      <a:pt x="295" y="67"/>
                      <a:pt x="295" y="67"/>
                    </a:cubicBezTo>
                    <a:cubicBezTo>
                      <a:pt x="264" y="78"/>
                      <a:pt x="264" y="78"/>
                      <a:pt x="264" y="78"/>
                    </a:cubicBezTo>
                    <a:cubicBezTo>
                      <a:pt x="262" y="77"/>
                      <a:pt x="262" y="77"/>
                      <a:pt x="262" y="77"/>
                    </a:cubicBezTo>
                    <a:cubicBezTo>
                      <a:pt x="257" y="71"/>
                      <a:pt x="253" y="67"/>
                      <a:pt x="245" y="61"/>
                    </a:cubicBezTo>
                    <a:cubicBezTo>
                      <a:pt x="246" y="59"/>
                      <a:pt x="246" y="59"/>
                      <a:pt x="246" y="59"/>
                    </a:cubicBezTo>
                    <a:cubicBezTo>
                      <a:pt x="259" y="36"/>
                      <a:pt x="259" y="36"/>
                      <a:pt x="259" y="36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01" y="37"/>
                      <a:pt x="193" y="34"/>
                      <a:pt x="184" y="33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39" y="32"/>
                      <a:pt x="139" y="32"/>
                      <a:pt x="139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29" y="34"/>
                      <a:pt x="119" y="37"/>
                      <a:pt x="109" y="42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72" y="66"/>
                      <a:pt x="72" y="66"/>
                      <a:pt x="72" y="66"/>
                    </a:cubicBezTo>
                    <a:lnTo>
                      <a:pt x="72" y="67"/>
                    </a:lnTo>
                    <a:close/>
                    <a:moveTo>
                      <a:pt x="219" y="69"/>
                    </a:moveTo>
                    <a:cubicBezTo>
                      <a:pt x="271" y="100"/>
                      <a:pt x="287" y="167"/>
                      <a:pt x="256" y="219"/>
                    </a:cubicBezTo>
                    <a:cubicBezTo>
                      <a:pt x="224" y="271"/>
                      <a:pt x="157" y="287"/>
                      <a:pt x="106" y="256"/>
                    </a:cubicBezTo>
                    <a:cubicBezTo>
                      <a:pt x="54" y="225"/>
                      <a:pt x="37" y="157"/>
                      <a:pt x="69" y="106"/>
                    </a:cubicBezTo>
                    <a:cubicBezTo>
                      <a:pt x="100" y="54"/>
                      <a:pt x="167" y="38"/>
                      <a:pt x="219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7117647" y="3520558"/>
                <a:ext cx="379106" cy="334127"/>
              </a:xfrm>
              <a:custGeom>
                <a:avLst/>
                <a:gdLst>
                  <a:gd name="T0" fmla="*/ 113 w 125"/>
                  <a:gd name="T1" fmla="*/ 62 h 110"/>
                  <a:gd name="T2" fmla="*/ 117 w 125"/>
                  <a:gd name="T3" fmla="*/ 97 h 110"/>
                  <a:gd name="T4" fmla="*/ 82 w 125"/>
                  <a:gd name="T5" fmla="*/ 102 h 110"/>
                  <a:gd name="T6" fmla="*/ 13 w 125"/>
                  <a:gd name="T7" fmla="*/ 49 h 110"/>
                  <a:gd name="T8" fmla="*/ 9 w 125"/>
                  <a:gd name="T9" fmla="*/ 14 h 110"/>
                  <a:gd name="T10" fmla="*/ 44 w 125"/>
                  <a:gd name="T11" fmla="*/ 9 h 110"/>
                  <a:gd name="T12" fmla="*/ 113 w 125"/>
                  <a:gd name="T13" fmla="*/ 6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10">
                    <a:moveTo>
                      <a:pt x="113" y="62"/>
                    </a:moveTo>
                    <a:cubicBezTo>
                      <a:pt x="124" y="70"/>
                      <a:pt x="125" y="86"/>
                      <a:pt x="117" y="97"/>
                    </a:cubicBezTo>
                    <a:cubicBezTo>
                      <a:pt x="109" y="108"/>
                      <a:pt x="93" y="110"/>
                      <a:pt x="82" y="10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" y="41"/>
                      <a:pt x="0" y="25"/>
                      <a:pt x="9" y="14"/>
                    </a:cubicBezTo>
                    <a:cubicBezTo>
                      <a:pt x="17" y="3"/>
                      <a:pt x="33" y="0"/>
                      <a:pt x="44" y="9"/>
                    </a:cubicBezTo>
                    <a:lnTo>
                      <a:pt x="113" y="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6864481" y="4256924"/>
                <a:ext cx="426656" cy="218468"/>
              </a:xfrm>
              <a:custGeom>
                <a:avLst/>
                <a:gdLst>
                  <a:gd name="T0" fmla="*/ 117 w 140"/>
                  <a:gd name="T1" fmla="*/ 20 h 72"/>
                  <a:gd name="T2" fmla="*/ 137 w 140"/>
                  <a:gd name="T3" fmla="*/ 49 h 72"/>
                  <a:gd name="T4" fmla="*/ 108 w 140"/>
                  <a:gd name="T5" fmla="*/ 69 h 72"/>
                  <a:gd name="T6" fmla="*/ 22 w 140"/>
                  <a:gd name="T7" fmla="*/ 52 h 72"/>
                  <a:gd name="T8" fmla="*/ 3 w 140"/>
                  <a:gd name="T9" fmla="*/ 23 h 72"/>
                  <a:gd name="T10" fmla="*/ 32 w 140"/>
                  <a:gd name="T11" fmla="*/ 3 h 72"/>
                  <a:gd name="T12" fmla="*/ 117 w 140"/>
                  <a:gd name="T13" fmla="*/ 2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2">
                    <a:moveTo>
                      <a:pt x="117" y="20"/>
                    </a:moveTo>
                    <a:cubicBezTo>
                      <a:pt x="131" y="22"/>
                      <a:pt x="140" y="36"/>
                      <a:pt x="137" y="49"/>
                    </a:cubicBezTo>
                    <a:cubicBezTo>
                      <a:pt x="134" y="63"/>
                      <a:pt x="121" y="72"/>
                      <a:pt x="108" y="69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9" y="50"/>
                      <a:pt x="0" y="37"/>
                      <a:pt x="3" y="23"/>
                    </a:cubicBezTo>
                    <a:cubicBezTo>
                      <a:pt x="6" y="9"/>
                      <a:pt x="19" y="0"/>
                      <a:pt x="32" y="3"/>
                    </a:cubicBezTo>
                    <a:lnTo>
                      <a:pt x="117" y="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5" name="Freeform 18"/>
              <p:cNvSpPr>
                <a:spLocks/>
              </p:cNvSpPr>
              <p:nvPr/>
            </p:nvSpPr>
            <p:spPr bwMode="auto">
              <a:xfrm>
                <a:off x="7050822" y="4962448"/>
                <a:ext cx="422800" cy="240315"/>
              </a:xfrm>
              <a:custGeom>
                <a:avLst/>
                <a:gdLst>
                  <a:gd name="T0" fmla="*/ 105 w 139"/>
                  <a:gd name="T1" fmla="*/ 4 h 79"/>
                  <a:gd name="T2" fmla="*/ 136 w 139"/>
                  <a:gd name="T3" fmla="*/ 22 h 79"/>
                  <a:gd name="T4" fmla="*/ 118 w 139"/>
                  <a:gd name="T5" fmla="*/ 52 h 79"/>
                  <a:gd name="T6" fmla="*/ 34 w 139"/>
                  <a:gd name="T7" fmla="*/ 75 h 79"/>
                  <a:gd name="T8" fmla="*/ 4 w 139"/>
                  <a:gd name="T9" fmla="*/ 57 h 79"/>
                  <a:gd name="T10" fmla="*/ 21 w 139"/>
                  <a:gd name="T11" fmla="*/ 26 h 79"/>
                  <a:gd name="T12" fmla="*/ 105 w 139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79">
                    <a:moveTo>
                      <a:pt x="105" y="4"/>
                    </a:moveTo>
                    <a:cubicBezTo>
                      <a:pt x="118" y="0"/>
                      <a:pt x="132" y="8"/>
                      <a:pt x="136" y="22"/>
                    </a:cubicBezTo>
                    <a:cubicBezTo>
                      <a:pt x="139" y="35"/>
                      <a:pt x="131" y="49"/>
                      <a:pt x="118" y="52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21" y="79"/>
                      <a:pt x="7" y="71"/>
                      <a:pt x="4" y="57"/>
                    </a:cubicBezTo>
                    <a:cubicBezTo>
                      <a:pt x="0" y="44"/>
                      <a:pt x="8" y="30"/>
                      <a:pt x="21" y="26"/>
                    </a:cubicBezTo>
                    <a:lnTo>
                      <a:pt x="105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6" name="Freeform 19"/>
              <p:cNvSpPr>
                <a:spLocks/>
              </p:cNvSpPr>
              <p:nvPr/>
            </p:nvSpPr>
            <p:spPr bwMode="auto">
              <a:xfrm>
                <a:off x="9838218" y="4962448"/>
                <a:ext cx="425371" cy="240315"/>
              </a:xfrm>
              <a:custGeom>
                <a:avLst/>
                <a:gdLst>
                  <a:gd name="T0" fmla="*/ 35 w 140"/>
                  <a:gd name="T1" fmla="*/ 4 h 79"/>
                  <a:gd name="T2" fmla="*/ 4 w 140"/>
                  <a:gd name="T3" fmla="*/ 22 h 79"/>
                  <a:gd name="T4" fmla="*/ 21 w 140"/>
                  <a:gd name="T5" fmla="*/ 52 h 79"/>
                  <a:gd name="T6" fmla="*/ 105 w 140"/>
                  <a:gd name="T7" fmla="*/ 75 h 79"/>
                  <a:gd name="T8" fmla="*/ 136 w 140"/>
                  <a:gd name="T9" fmla="*/ 57 h 79"/>
                  <a:gd name="T10" fmla="*/ 119 w 140"/>
                  <a:gd name="T11" fmla="*/ 26 h 79"/>
                  <a:gd name="T12" fmla="*/ 35 w 140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9">
                    <a:moveTo>
                      <a:pt x="35" y="4"/>
                    </a:moveTo>
                    <a:cubicBezTo>
                      <a:pt x="21" y="0"/>
                      <a:pt x="8" y="8"/>
                      <a:pt x="4" y="22"/>
                    </a:cubicBezTo>
                    <a:cubicBezTo>
                      <a:pt x="0" y="35"/>
                      <a:pt x="8" y="49"/>
                      <a:pt x="21" y="52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9" y="79"/>
                      <a:pt x="132" y="71"/>
                      <a:pt x="136" y="57"/>
                    </a:cubicBezTo>
                    <a:cubicBezTo>
                      <a:pt x="140" y="44"/>
                      <a:pt x="132" y="30"/>
                      <a:pt x="119" y="26"/>
                    </a:cubicBezTo>
                    <a:lnTo>
                      <a:pt x="35" y="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7" name="Freeform 20"/>
              <p:cNvSpPr>
                <a:spLocks/>
              </p:cNvSpPr>
              <p:nvPr/>
            </p:nvSpPr>
            <p:spPr bwMode="auto">
              <a:xfrm>
                <a:off x="7433784" y="3277673"/>
                <a:ext cx="2335039" cy="2748843"/>
              </a:xfrm>
              <a:custGeom>
                <a:avLst/>
                <a:gdLst>
                  <a:gd name="T0" fmla="*/ 702 w 768"/>
                  <a:gd name="T1" fmla="*/ 412 h 904"/>
                  <a:gd name="T2" fmla="*/ 611 w 768"/>
                  <a:gd name="T3" fmla="*/ 601 h 904"/>
                  <a:gd name="T4" fmla="*/ 611 w 768"/>
                  <a:gd name="T5" fmla="*/ 602 h 904"/>
                  <a:gd name="T6" fmla="*/ 609 w 768"/>
                  <a:gd name="T7" fmla="*/ 604 h 904"/>
                  <a:gd name="T8" fmla="*/ 606 w 768"/>
                  <a:gd name="T9" fmla="*/ 606 h 904"/>
                  <a:gd name="T10" fmla="*/ 606 w 768"/>
                  <a:gd name="T11" fmla="*/ 607 h 904"/>
                  <a:gd name="T12" fmla="*/ 536 w 768"/>
                  <a:gd name="T13" fmla="*/ 735 h 904"/>
                  <a:gd name="T14" fmla="*/ 523 w 768"/>
                  <a:gd name="T15" fmla="*/ 827 h 904"/>
                  <a:gd name="T16" fmla="*/ 523 w 768"/>
                  <a:gd name="T17" fmla="*/ 833 h 904"/>
                  <a:gd name="T18" fmla="*/ 521 w 768"/>
                  <a:gd name="T19" fmla="*/ 837 h 904"/>
                  <a:gd name="T20" fmla="*/ 504 w 768"/>
                  <a:gd name="T21" fmla="*/ 844 h 904"/>
                  <a:gd name="T22" fmla="*/ 274 w 768"/>
                  <a:gd name="T23" fmla="*/ 844 h 904"/>
                  <a:gd name="T24" fmla="*/ 257 w 768"/>
                  <a:gd name="T25" fmla="*/ 837 h 904"/>
                  <a:gd name="T26" fmla="*/ 255 w 768"/>
                  <a:gd name="T27" fmla="*/ 832 h 904"/>
                  <a:gd name="T28" fmla="*/ 256 w 768"/>
                  <a:gd name="T29" fmla="*/ 827 h 904"/>
                  <a:gd name="T30" fmla="*/ 243 w 768"/>
                  <a:gd name="T31" fmla="*/ 737 h 904"/>
                  <a:gd name="T32" fmla="*/ 185 w 768"/>
                  <a:gd name="T33" fmla="*/ 622 h 904"/>
                  <a:gd name="T34" fmla="*/ 170 w 768"/>
                  <a:gd name="T35" fmla="*/ 604 h 904"/>
                  <a:gd name="T36" fmla="*/ 136 w 768"/>
                  <a:gd name="T37" fmla="*/ 571 h 904"/>
                  <a:gd name="T38" fmla="*/ 109 w 768"/>
                  <a:gd name="T39" fmla="*/ 530 h 904"/>
                  <a:gd name="T40" fmla="*/ 75 w 768"/>
                  <a:gd name="T41" fmla="*/ 436 h 904"/>
                  <a:gd name="T42" fmla="*/ 70 w 768"/>
                  <a:gd name="T43" fmla="*/ 378 h 904"/>
                  <a:gd name="T44" fmla="*/ 342 w 768"/>
                  <a:gd name="T45" fmla="*/ 65 h 904"/>
                  <a:gd name="T46" fmla="*/ 305 w 768"/>
                  <a:gd name="T47" fmla="*/ 0 h 904"/>
                  <a:gd name="T48" fmla="*/ 0 w 768"/>
                  <a:gd name="T49" fmla="*/ 378 h 904"/>
                  <a:gd name="T50" fmla="*/ 132 w 768"/>
                  <a:gd name="T51" fmla="*/ 669 h 904"/>
                  <a:gd name="T52" fmla="*/ 186 w 768"/>
                  <a:gd name="T53" fmla="*/ 825 h 904"/>
                  <a:gd name="T54" fmla="*/ 204 w 768"/>
                  <a:gd name="T55" fmla="*/ 883 h 904"/>
                  <a:gd name="T56" fmla="*/ 226 w 768"/>
                  <a:gd name="T57" fmla="*/ 902 h 904"/>
                  <a:gd name="T58" fmla="*/ 380 w 768"/>
                  <a:gd name="T59" fmla="*/ 903 h 904"/>
                  <a:gd name="T60" fmla="*/ 547 w 768"/>
                  <a:gd name="T61" fmla="*/ 904 h 904"/>
                  <a:gd name="T62" fmla="*/ 575 w 768"/>
                  <a:gd name="T63" fmla="*/ 883 h 904"/>
                  <a:gd name="T64" fmla="*/ 593 w 768"/>
                  <a:gd name="T65" fmla="*/ 825 h 904"/>
                  <a:gd name="T66" fmla="*/ 658 w 768"/>
                  <a:gd name="T67" fmla="*/ 654 h 904"/>
                  <a:gd name="T68" fmla="*/ 662 w 768"/>
                  <a:gd name="T69" fmla="*/ 650 h 904"/>
                  <a:gd name="T70" fmla="*/ 768 w 768"/>
                  <a:gd name="T71" fmla="*/ 442 h 904"/>
                  <a:gd name="T72" fmla="*/ 702 w 768"/>
                  <a:gd name="T73" fmla="*/ 412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8" h="904">
                    <a:moveTo>
                      <a:pt x="702" y="412"/>
                    </a:moveTo>
                    <a:cubicBezTo>
                      <a:pt x="694" y="485"/>
                      <a:pt x="661" y="552"/>
                      <a:pt x="611" y="601"/>
                    </a:cubicBezTo>
                    <a:cubicBezTo>
                      <a:pt x="611" y="602"/>
                      <a:pt x="611" y="602"/>
                      <a:pt x="611" y="602"/>
                    </a:cubicBezTo>
                    <a:cubicBezTo>
                      <a:pt x="610" y="603"/>
                      <a:pt x="609" y="603"/>
                      <a:pt x="609" y="604"/>
                    </a:cubicBezTo>
                    <a:cubicBezTo>
                      <a:pt x="609" y="604"/>
                      <a:pt x="608" y="605"/>
                      <a:pt x="606" y="606"/>
                    </a:cubicBezTo>
                    <a:cubicBezTo>
                      <a:pt x="606" y="607"/>
                      <a:pt x="606" y="607"/>
                      <a:pt x="606" y="607"/>
                    </a:cubicBezTo>
                    <a:cubicBezTo>
                      <a:pt x="595" y="619"/>
                      <a:pt x="556" y="665"/>
                      <a:pt x="536" y="735"/>
                    </a:cubicBezTo>
                    <a:cubicBezTo>
                      <a:pt x="528" y="762"/>
                      <a:pt x="523" y="793"/>
                      <a:pt x="523" y="827"/>
                    </a:cubicBezTo>
                    <a:cubicBezTo>
                      <a:pt x="523" y="829"/>
                      <a:pt x="523" y="831"/>
                      <a:pt x="523" y="833"/>
                    </a:cubicBezTo>
                    <a:cubicBezTo>
                      <a:pt x="523" y="833"/>
                      <a:pt x="522" y="835"/>
                      <a:pt x="521" y="837"/>
                    </a:cubicBezTo>
                    <a:cubicBezTo>
                      <a:pt x="519" y="839"/>
                      <a:pt x="514" y="842"/>
                      <a:pt x="504" y="844"/>
                    </a:cubicBezTo>
                    <a:cubicBezTo>
                      <a:pt x="274" y="844"/>
                      <a:pt x="274" y="844"/>
                      <a:pt x="274" y="844"/>
                    </a:cubicBezTo>
                    <a:cubicBezTo>
                      <a:pt x="265" y="842"/>
                      <a:pt x="260" y="840"/>
                      <a:pt x="257" y="837"/>
                    </a:cubicBezTo>
                    <a:cubicBezTo>
                      <a:pt x="256" y="836"/>
                      <a:pt x="255" y="833"/>
                      <a:pt x="255" y="832"/>
                    </a:cubicBezTo>
                    <a:cubicBezTo>
                      <a:pt x="256" y="830"/>
                      <a:pt x="256" y="830"/>
                      <a:pt x="256" y="827"/>
                    </a:cubicBezTo>
                    <a:cubicBezTo>
                      <a:pt x="256" y="794"/>
                      <a:pt x="251" y="764"/>
                      <a:pt x="243" y="737"/>
                    </a:cubicBezTo>
                    <a:cubicBezTo>
                      <a:pt x="227" y="683"/>
                      <a:pt x="201" y="643"/>
                      <a:pt x="185" y="622"/>
                    </a:cubicBezTo>
                    <a:cubicBezTo>
                      <a:pt x="180" y="616"/>
                      <a:pt x="175" y="610"/>
                      <a:pt x="170" y="604"/>
                    </a:cubicBezTo>
                    <a:cubicBezTo>
                      <a:pt x="159" y="593"/>
                      <a:pt x="146" y="583"/>
                      <a:pt x="136" y="571"/>
                    </a:cubicBezTo>
                    <a:cubicBezTo>
                      <a:pt x="125" y="558"/>
                      <a:pt x="116" y="544"/>
                      <a:pt x="109" y="530"/>
                    </a:cubicBezTo>
                    <a:cubicBezTo>
                      <a:pt x="94" y="501"/>
                      <a:pt x="81" y="469"/>
                      <a:pt x="75" y="436"/>
                    </a:cubicBezTo>
                    <a:cubicBezTo>
                      <a:pt x="72" y="417"/>
                      <a:pt x="70" y="397"/>
                      <a:pt x="70" y="378"/>
                    </a:cubicBezTo>
                    <a:cubicBezTo>
                      <a:pt x="70" y="219"/>
                      <a:pt x="189" y="87"/>
                      <a:pt x="342" y="6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131" y="38"/>
                      <a:pt x="0" y="193"/>
                      <a:pt x="0" y="378"/>
                    </a:cubicBezTo>
                    <a:cubicBezTo>
                      <a:pt x="0" y="494"/>
                      <a:pt x="51" y="598"/>
                      <a:pt x="132" y="669"/>
                    </a:cubicBezTo>
                    <a:cubicBezTo>
                      <a:pt x="151" y="694"/>
                      <a:pt x="185" y="750"/>
                      <a:pt x="186" y="825"/>
                    </a:cubicBezTo>
                    <a:cubicBezTo>
                      <a:pt x="184" y="841"/>
                      <a:pt x="188" y="864"/>
                      <a:pt x="204" y="883"/>
                    </a:cubicBezTo>
                    <a:cubicBezTo>
                      <a:pt x="210" y="890"/>
                      <a:pt x="218" y="897"/>
                      <a:pt x="226" y="902"/>
                    </a:cubicBezTo>
                    <a:cubicBezTo>
                      <a:pt x="380" y="903"/>
                      <a:pt x="380" y="903"/>
                      <a:pt x="380" y="903"/>
                    </a:cubicBezTo>
                    <a:cubicBezTo>
                      <a:pt x="547" y="904"/>
                      <a:pt x="547" y="904"/>
                      <a:pt x="547" y="904"/>
                    </a:cubicBezTo>
                    <a:cubicBezTo>
                      <a:pt x="558" y="899"/>
                      <a:pt x="567" y="892"/>
                      <a:pt x="575" y="883"/>
                    </a:cubicBezTo>
                    <a:cubicBezTo>
                      <a:pt x="590" y="864"/>
                      <a:pt x="594" y="841"/>
                      <a:pt x="593" y="825"/>
                    </a:cubicBezTo>
                    <a:cubicBezTo>
                      <a:pt x="594" y="723"/>
                      <a:pt x="657" y="655"/>
                      <a:pt x="658" y="654"/>
                    </a:cubicBezTo>
                    <a:cubicBezTo>
                      <a:pt x="660" y="653"/>
                      <a:pt x="661" y="652"/>
                      <a:pt x="662" y="650"/>
                    </a:cubicBezTo>
                    <a:cubicBezTo>
                      <a:pt x="717" y="595"/>
                      <a:pt x="755" y="522"/>
                      <a:pt x="768" y="442"/>
                    </a:cubicBezTo>
                    <a:cubicBezTo>
                      <a:pt x="750" y="433"/>
                      <a:pt x="720" y="420"/>
                      <a:pt x="702" y="41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8" name="Freeform 33"/>
              <p:cNvSpPr>
                <a:spLocks/>
              </p:cNvSpPr>
              <p:nvPr/>
            </p:nvSpPr>
            <p:spPr bwMode="auto">
              <a:xfrm>
                <a:off x="7440210" y="2732788"/>
                <a:ext cx="704238" cy="298145"/>
              </a:xfrm>
              <a:custGeom>
                <a:avLst/>
                <a:gdLst>
                  <a:gd name="T0" fmla="*/ 232 w 232"/>
                  <a:gd name="T1" fmla="*/ 44 h 98"/>
                  <a:gd name="T2" fmla="*/ 225 w 232"/>
                  <a:gd name="T3" fmla="*/ 34 h 98"/>
                  <a:gd name="T4" fmla="*/ 10 w 232"/>
                  <a:gd name="T5" fmla="*/ 0 h 98"/>
                  <a:gd name="T6" fmla="*/ 0 w 232"/>
                  <a:gd name="T7" fmla="*/ 7 h 98"/>
                  <a:gd name="T8" fmla="*/ 232 w 232"/>
                  <a:gd name="T9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98">
                    <a:moveTo>
                      <a:pt x="232" y="44"/>
                    </a:moveTo>
                    <a:cubicBezTo>
                      <a:pt x="225" y="34"/>
                      <a:pt x="225" y="34"/>
                      <a:pt x="225" y="34"/>
                    </a:cubicBezTo>
                    <a:cubicBezTo>
                      <a:pt x="157" y="84"/>
                      <a:pt x="60" y="69"/>
                      <a:pt x="1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4" y="81"/>
                      <a:pt x="158" y="98"/>
                      <a:pt x="232" y="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9" name="Freeform 34"/>
              <p:cNvSpPr>
                <a:spLocks/>
              </p:cNvSpPr>
              <p:nvPr/>
            </p:nvSpPr>
            <p:spPr bwMode="auto">
              <a:xfrm>
                <a:off x="7429929" y="2717367"/>
                <a:ext cx="57830" cy="57830"/>
              </a:xfrm>
              <a:custGeom>
                <a:avLst/>
                <a:gdLst>
                  <a:gd name="T0" fmla="*/ 45 w 45"/>
                  <a:gd name="T1" fmla="*/ 12 h 45"/>
                  <a:gd name="T2" fmla="*/ 3 w 45"/>
                  <a:gd name="T3" fmla="*/ 0 h 45"/>
                  <a:gd name="T4" fmla="*/ 0 w 45"/>
                  <a:gd name="T5" fmla="*/ 45 h 45"/>
                  <a:gd name="T6" fmla="*/ 45 w 45"/>
                  <a:gd name="T7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5">
                    <a:moveTo>
                      <a:pt x="45" y="12"/>
                    </a:moveTo>
                    <a:lnTo>
                      <a:pt x="3" y="0"/>
                    </a:lnTo>
                    <a:lnTo>
                      <a:pt x="0" y="45"/>
                    </a:lnTo>
                    <a:lnTo>
                      <a:pt x="45" y="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0" name="Freeform 35"/>
              <p:cNvSpPr>
                <a:spLocks/>
              </p:cNvSpPr>
              <p:nvPr/>
            </p:nvSpPr>
            <p:spPr bwMode="auto">
              <a:xfrm>
                <a:off x="9971869" y="4350737"/>
                <a:ext cx="602715" cy="449787"/>
              </a:xfrm>
              <a:custGeom>
                <a:avLst/>
                <a:gdLst>
                  <a:gd name="T0" fmla="*/ 0 w 198"/>
                  <a:gd name="T1" fmla="*/ 129 h 148"/>
                  <a:gd name="T2" fmla="*/ 3 w 198"/>
                  <a:gd name="T3" fmla="*/ 117 h 148"/>
                  <a:gd name="T4" fmla="*/ 186 w 198"/>
                  <a:gd name="T5" fmla="*/ 0 h 148"/>
                  <a:gd name="T6" fmla="*/ 198 w 198"/>
                  <a:gd name="T7" fmla="*/ 2 h 148"/>
                  <a:gd name="T8" fmla="*/ 0 w 198"/>
                  <a:gd name="T9" fmla="*/ 12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48">
                    <a:moveTo>
                      <a:pt x="0" y="129"/>
                    </a:moveTo>
                    <a:cubicBezTo>
                      <a:pt x="3" y="117"/>
                      <a:pt x="3" y="117"/>
                      <a:pt x="3" y="117"/>
                    </a:cubicBezTo>
                    <a:cubicBezTo>
                      <a:pt x="86" y="135"/>
                      <a:pt x="168" y="83"/>
                      <a:pt x="186" y="0"/>
                    </a:cubicBezTo>
                    <a:cubicBezTo>
                      <a:pt x="198" y="2"/>
                      <a:pt x="198" y="2"/>
                      <a:pt x="198" y="2"/>
                    </a:cubicBezTo>
                    <a:cubicBezTo>
                      <a:pt x="178" y="92"/>
                      <a:pt x="90" y="148"/>
                      <a:pt x="0" y="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1" name="Freeform 36"/>
              <p:cNvSpPr>
                <a:spLocks/>
              </p:cNvSpPr>
              <p:nvPr/>
            </p:nvSpPr>
            <p:spPr bwMode="auto">
              <a:xfrm>
                <a:off x="10521895" y="4319895"/>
                <a:ext cx="70681" cy="52689"/>
              </a:xfrm>
              <a:custGeom>
                <a:avLst/>
                <a:gdLst>
                  <a:gd name="T0" fmla="*/ 0 w 55"/>
                  <a:gd name="T1" fmla="*/ 29 h 41"/>
                  <a:gd name="T2" fmla="*/ 34 w 55"/>
                  <a:gd name="T3" fmla="*/ 0 h 41"/>
                  <a:gd name="T4" fmla="*/ 55 w 55"/>
                  <a:gd name="T5" fmla="*/ 41 h 41"/>
                  <a:gd name="T6" fmla="*/ 0 w 55"/>
                  <a:gd name="T7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1">
                    <a:moveTo>
                      <a:pt x="0" y="29"/>
                    </a:moveTo>
                    <a:lnTo>
                      <a:pt x="34" y="0"/>
                    </a:lnTo>
                    <a:lnTo>
                      <a:pt x="55" y="41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2" name="Oval 37"/>
              <p:cNvSpPr>
                <a:spLocks noChangeArrowheads="1"/>
              </p:cNvSpPr>
              <p:nvPr/>
            </p:nvSpPr>
            <p:spPr bwMode="auto">
              <a:xfrm>
                <a:off x="10147929" y="4566635"/>
                <a:ext cx="244171" cy="2428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3" name="Freeform 40"/>
              <p:cNvSpPr>
                <a:spLocks/>
              </p:cNvSpPr>
              <p:nvPr/>
            </p:nvSpPr>
            <p:spPr bwMode="auto">
              <a:xfrm>
                <a:off x="7570005" y="2799613"/>
                <a:ext cx="277583" cy="280153"/>
              </a:xfrm>
              <a:custGeom>
                <a:avLst/>
                <a:gdLst>
                  <a:gd name="T0" fmla="*/ 10 w 91"/>
                  <a:gd name="T1" fmla="*/ 65 h 92"/>
                  <a:gd name="T2" fmla="*/ 64 w 91"/>
                  <a:gd name="T3" fmla="*/ 81 h 92"/>
                  <a:gd name="T4" fmla="*/ 81 w 91"/>
                  <a:gd name="T5" fmla="*/ 27 h 92"/>
                  <a:gd name="T6" fmla="*/ 27 w 91"/>
                  <a:gd name="T7" fmla="*/ 10 h 92"/>
                  <a:gd name="T8" fmla="*/ 10 w 91"/>
                  <a:gd name="T9" fmla="*/ 6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10" y="65"/>
                    </a:moveTo>
                    <a:cubicBezTo>
                      <a:pt x="20" y="84"/>
                      <a:pt x="45" y="92"/>
                      <a:pt x="64" y="81"/>
                    </a:cubicBezTo>
                    <a:cubicBezTo>
                      <a:pt x="84" y="71"/>
                      <a:pt x="91" y="47"/>
                      <a:pt x="81" y="27"/>
                    </a:cubicBezTo>
                    <a:cubicBezTo>
                      <a:pt x="70" y="8"/>
                      <a:pt x="46" y="0"/>
                      <a:pt x="27" y="10"/>
                    </a:cubicBezTo>
                    <a:cubicBezTo>
                      <a:pt x="7" y="21"/>
                      <a:pt x="0" y="45"/>
                      <a:pt x="10" y="6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4" name="Freeform 41"/>
              <p:cNvSpPr>
                <a:spLocks/>
              </p:cNvSpPr>
              <p:nvPr/>
            </p:nvSpPr>
            <p:spPr bwMode="auto">
              <a:xfrm>
                <a:off x="9270202" y="1744540"/>
                <a:ext cx="1100051" cy="1101336"/>
              </a:xfrm>
              <a:custGeom>
                <a:avLst/>
                <a:gdLst>
                  <a:gd name="T0" fmla="*/ 362 w 362"/>
                  <a:gd name="T1" fmla="*/ 362 h 362"/>
                  <a:gd name="T2" fmla="*/ 346 w 362"/>
                  <a:gd name="T3" fmla="*/ 362 h 362"/>
                  <a:gd name="T4" fmla="*/ 0 w 362"/>
                  <a:gd name="T5" fmla="*/ 16 h 362"/>
                  <a:gd name="T6" fmla="*/ 0 w 362"/>
                  <a:gd name="T7" fmla="*/ 0 h 362"/>
                  <a:gd name="T8" fmla="*/ 362 w 36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362">
                    <a:moveTo>
                      <a:pt x="362" y="362"/>
                    </a:moveTo>
                    <a:cubicBezTo>
                      <a:pt x="346" y="362"/>
                      <a:pt x="346" y="362"/>
                      <a:pt x="346" y="362"/>
                    </a:cubicBezTo>
                    <a:cubicBezTo>
                      <a:pt x="346" y="171"/>
                      <a:pt x="191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0" y="0"/>
                      <a:pt x="362" y="162"/>
                      <a:pt x="362" y="3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5" name="Freeform 42"/>
              <p:cNvSpPr>
                <a:spLocks/>
              </p:cNvSpPr>
              <p:nvPr/>
            </p:nvSpPr>
            <p:spPr bwMode="auto">
              <a:xfrm>
                <a:off x="9208517" y="1690566"/>
                <a:ext cx="100239" cy="154213"/>
              </a:xfrm>
              <a:custGeom>
                <a:avLst/>
                <a:gdLst>
                  <a:gd name="T0" fmla="*/ 78 w 78"/>
                  <a:gd name="T1" fmla="*/ 0 h 120"/>
                  <a:gd name="T2" fmla="*/ 0 w 78"/>
                  <a:gd name="T3" fmla="*/ 56 h 120"/>
                  <a:gd name="T4" fmla="*/ 74 w 78"/>
                  <a:gd name="T5" fmla="*/ 120 h 120"/>
                  <a:gd name="T6" fmla="*/ 78 w 78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20">
                    <a:moveTo>
                      <a:pt x="78" y="0"/>
                    </a:moveTo>
                    <a:lnTo>
                      <a:pt x="0" y="56"/>
                    </a:lnTo>
                    <a:lnTo>
                      <a:pt x="74" y="12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6" name="Oval 43"/>
              <p:cNvSpPr>
                <a:spLocks noChangeArrowheads="1"/>
              </p:cNvSpPr>
              <p:nvPr/>
            </p:nvSpPr>
            <p:spPr bwMode="auto">
              <a:xfrm>
                <a:off x="9878057" y="1930881"/>
                <a:ext cx="355974" cy="3585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7" name="TextBox 64"/>
              <p:cNvSpPr txBox="1"/>
              <p:nvPr/>
            </p:nvSpPr>
            <p:spPr>
              <a:xfrm>
                <a:off x="10095928" y="4556416"/>
                <a:ext cx="3481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108" name="TextBox 65"/>
              <p:cNvSpPr txBox="1"/>
              <p:nvPr/>
            </p:nvSpPr>
            <p:spPr>
              <a:xfrm>
                <a:off x="9854375" y="195082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03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9" name="TextBox 66"/>
              <p:cNvSpPr txBox="1"/>
              <p:nvPr/>
            </p:nvSpPr>
            <p:spPr>
              <a:xfrm>
                <a:off x="7534710" y="2802109"/>
                <a:ext cx="3481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04</a:t>
                </a:r>
              </a:p>
            </p:txBody>
          </p:sp>
          <p:sp>
            <p:nvSpPr>
              <p:cNvPr id="110" name="AutoShape 115"/>
              <p:cNvSpPr>
                <a:spLocks noChangeAspect="1"/>
              </p:cNvSpPr>
              <p:nvPr/>
            </p:nvSpPr>
            <p:spPr bwMode="auto">
              <a:xfrm>
                <a:off x="8362287" y="4226027"/>
                <a:ext cx="496025" cy="4961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357" y="18801"/>
                    </a:moveTo>
                    <a:cubicBezTo>
                      <a:pt x="21518" y="18965"/>
                      <a:pt x="21599" y="19177"/>
                      <a:pt x="21599" y="19436"/>
                    </a:cubicBezTo>
                    <a:cubicBezTo>
                      <a:pt x="21599" y="19580"/>
                      <a:pt x="21518" y="19775"/>
                      <a:pt x="21357" y="20018"/>
                    </a:cubicBezTo>
                    <a:cubicBezTo>
                      <a:pt x="21193" y="20261"/>
                      <a:pt x="20989" y="20504"/>
                      <a:pt x="20746" y="20741"/>
                    </a:cubicBezTo>
                    <a:cubicBezTo>
                      <a:pt x="20503" y="20978"/>
                      <a:pt x="20260" y="21184"/>
                      <a:pt x="20023" y="21348"/>
                    </a:cubicBezTo>
                    <a:cubicBezTo>
                      <a:pt x="19783" y="21518"/>
                      <a:pt x="19593" y="21599"/>
                      <a:pt x="19447" y="21599"/>
                    </a:cubicBezTo>
                    <a:cubicBezTo>
                      <a:pt x="19189" y="21599"/>
                      <a:pt x="18975" y="21515"/>
                      <a:pt x="18811" y="21343"/>
                    </a:cubicBezTo>
                    <a:lnTo>
                      <a:pt x="13957" y="16502"/>
                    </a:lnTo>
                    <a:cubicBezTo>
                      <a:pt x="13217" y="16980"/>
                      <a:pt x="12428" y="17350"/>
                      <a:pt x="11589" y="17604"/>
                    </a:cubicBezTo>
                    <a:cubicBezTo>
                      <a:pt x="10750" y="17864"/>
                      <a:pt x="9891" y="17991"/>
                      <a:pt x="9007" y="17991"/>
                    </a:cubicBezTo>
                    <a:cubicBezTo>
                      <a:pt x="7769" y="17991"/>
                      <a:pt x="6608" y="17759"/>
                      <a:pt x="5517" y="17290"/>
                    </a:cubicBezTo>
                    <a:cubicBezTo>
                      <a:pt x="4427" y="16822"/>
                      <a:pt x="3469" y="16175"/>
                      <a:pt x="2644" y="15353"/>
                    </a:cubicBezTo>
                    <a:cubicBezTo>
                      <a:pt x="1816" y="14534"/>
                      <a:pt x="1172" y="13580"/>
                      <a:pt x="700" y="12487"/>
                    </a:cubicBezTo>
                    <a:cubicBezTo>
                      <a:pt x="231" y="11400"/>
                      <a:pt x="0" y="10236"/>
                      <a:pt x="0" y="8999"/>
                    </a:cubicBezTo>
                    <a:cubicBezTo>
                      <a:pt x="0" y="7768"/>
                      <a:pt x="231" y="6602"/>
                      <a:pt x="700" y="5515"/>
                    </a:cubicBezTo>
                    <a:cubicBezTo>
                      <a:pt x="1169" y="4422"/>
                      <a:pt x="1816" y="3467"/>
                      <a:pt x="2644" y="2645"/>
                    </a:cubicBezTo>
                    <a:cubicBezTo>
                      <a:pt x="3469" y="1827"/>
                      <a:pt x="4424" y="1180"/>
                      <a:pt x="5512" y="708"/>
                    </a:cubicBezTo>
                    <a:cubicBezTo>
                      <a:pt x="6600" y="237"/>
                      <a:pt x="7764" y="0"/>
                      <a:pt x="9007" y="0"/>
                    </a:cubicBezTo>
                    <a:cubicBezTo>
                      <a:pt x="10244" y="0"/>
                      <a:pt x="11403" y="237"/>
                      <a:pt x="12488" y="708"/>
                    </a:cubicBezTo>
                    <a:cubicBezTo>
                      <a:pt x="13573" y="1180"/>
                      <a:pt x="14530" y="1827"/>
                      <a:pt x="15358" y="2645"/>
                    </a:cubicBezTo>
                    <a:cubicBezTo>
                      <a:pt x="16183" y="3467"/>
                      <a:pt x="16830" y="4422"/>
                      <a:pt x="17299" y="5515"/>
                    </a:cubicBezTo>
                    <a:cubicBezTo>
                      <a:pt x="17768" y="6602"/>
                      <a:pt x="18003" y="7768"/>
                      <a:pt x="18003" y="8999"/>
                    </a:cubicBezTo>
                    <a:cubicBezTo>
                      <a:pt x="18003" y="9886"/>
                      <a:pt x="17873" y="10747"/>
                      <a:pt x="17616" y="11589"/>
                    </a:cubicBezTo>
                    <a:cubicBezTo>
                      <a:pt x="17359" y="12433"/>
                      <a:pt x="16991" y="13218"/>
                      <a:pt x="16514" y="13947"/>
                    </a:cubicBezTo>
                    <a:lnTo>
                      <a:pt x="21357" y="18801"/>
                    </a:lnTo>
                    <a:close/>
                    <a:moveTo>
                      <a:pt x="3596" y="8999"/>
                    </a:moveTo>
                    <a:cubicBezTo>
                      <a:pt x="3596" y="9759"/>
                      <a:pt x="3740" y="10465"/>
                      <a:pt x="4028" y="11117"/>
                    </a:cubicBezTo>
                    <a:cubicBezTo>
                      <a:pt x="4317" y="11770"/>
                      <a:pt x="4707" y="12337"/>
                      <a:pt x="5193" y="12820"/>
                    </a:cubicBezTo>
                    <a:cubicBezTo>
                      <a:pt x="5679" y="13300"/>
                      <a:pt x="6252" y="13684"/>
                      <a:pt x="6908" y="13969"/>
                    </a:cubicBezTo>
                    <a:cubicBezTo>
                      <a:pt x="7566" y="14252"/>
                      <a:pt x="8264" y="14393"/>
                      <a:pt x="9004" y="14393"/>
                    </a:cubicBezTo>
                    <a:cubicBezTo>
                      <a:pt x="9744" y="14393"/>
                      <a:pt x="10439" y="14252"/>
                      <a:pt x="11092" y="13969"/>
                    </a:cubicBezTo>
                    <a:cubicBezTo>
                      <a:pt x="11745" y="13684"/>
                      <a:pt x="12318" y="13300"/>
                      <a:pt x="12801" y="12820"/>
                    </a:cubicBezTo>
                    <a:cubicBezTo>
                      <a:pt x="13290" y="12337"/>
                      <a:pt x="13677" y="11770"/>
                      <a:pt x="13965" y="11117"/>
                    </a:cubicBezTo>
                    <a:cubicBezTo>
                      <a:pt x="14254" y="10465"/>
                      <a:pt x="14398" y="9759"/>
                      <a:pt x="14398" y="8999"/>
                    </a:cubicBezTo>
                    <a:cubicBezTo>
                      <a:pt x="14398" y="8259"/>
                      <a:pt x="14254" y="7565"/>
                      <a:pt x="13965" y="6912"/>
                    </a:cubicBezTo>
                    <a:cubicBezTo>
                      <a:pt x="13674" y="6257"/>
                      <a:pt x="13290" y="5684"/>
                      <a:pt x="12801" y="5192"/>
                    </a:cubicBezTo>
                    <a:cubicBezTo>
                      <a:pt x="12315" y="4704"/>
                      <a:pt x="11745" y="4317"/>
                      <a:pt x="11092" y="4032"/>
                    </a:cubicBezTo>
                    <a:cubicBezTo>
                      <a:pt x="10439" y="3749"/>
                      <a:pt x="9741" y="3605"/>
                      <a:pt x="9004" y="3605"/>
                    </a:cubicBezTo>
                    <a:cubicBezTo>
                      <a:pt x="8267" y="3605"/>
                      <a:pt x="7566" y="3749"/>
                      <a:pt x="6908" y="4032"/>
                    </a:cubicBezTo>
                    <a:cubicBezTo>
                      <a:pt x="6252" y="4317"/>
                      <a:pt x="5676" y="4704"/>
                      <a:pt x="5193" y="5192"/>
                    </a:cubicBezTo>
                    <a:cubicBezTo>
                      <a:pt x="4707" y="5684"/>
                      <a:pt x="4317" y="6257"/>
                      <a:pt x="4028" y="6912"/>
                    </a:cubicBezTo>
                    <a:cubicBezTo>
                      <a:pt x="3740" y="7565"/>
                      <a:pt x="3596" y="8256"/>
                      <a:pt x="3596" y="8999"/>
                    </a:cubicBezTo>
                    <a:moveTo>
                      <a:pt x="9007" y="5591"/>
                    </a:moveTo>
                    <a:cubicBezTo>
                      <a:pt x="9185" y="5591"/>
                      <a:pt x="9343" y="5656"/>
                      <a:pt x="9473" y="5785"/>
                    </a:cubicBezTo>
                    <a:cubicBezTo>
                      <a:pt x="9603" y="5918"/>
                      <a:pt x="9668" y="6082"/>
                      <a:pt x="9668" y="6279"/>
                    </a:cubicBezTo>
                    <a:cubicBezTo>
                      <a:pt x="9668" y="6460"/>
                      <a:pt x="9603" y="6616"/>
                      <a:pt x="9473" y="6745"/>
                    </a:cubicBezTo>
                    <a:cubicBezTo>
                      <a:pt x="9343" y="6878"/>
                      <a:pt x="9185" y="6943"/>
                      <a:pt x="9007" y="6943"/>
                    </a:cubicBezTo>
                    <a:cubicBezTo>
                      <a:pt x="8439" y="6943"/>
                      <a:pt x="7953" y="7144"/>
                      <a:pt x="7552" y="7536"/>
                    </a:cubicBezTo>
                    <a:cubicBezTo>
                      <a:pt x="7151" y="7934"/>
                      <a:pt x="6950" y="8423"/>
                      <a:pt x="6950" y="8996"/>
                    </a:cubicBezTo>
                    <a:cubicBezTo>
                      <a:pt x="6950" y="9180"/>
                      <a:pt x="6885" y="9332"/>
                      <a:pt x="6755" y="9465"/>
                    </a:cubicBezTo>
                    <a:cubicBezTo>
                      <a:pt x="6622" y="9595"/>
                      <a:pt x="6467" y="9657"/>
                      <a:pt x="6289" y="9657"/>
                    </a:cubicBezTo>
                    <a:cubicBezTo>
                      <a:pt x="6080" y="9657"/>
                      <a:pt x="5913" y="9595"/>
                      <a:pt x="5786" y="9465"/>
                    </a:cubicBezTo>
                    <a:cubicBezTo>
                      <a:pt x="5659" y="9332"/>
                      <a:pt x="5599" y="9180"/>
                      <a:pt x="5599" y="8996"/>
                    </a:cubicBezTo>
                    <a:cubicBezTo>
                      <a:pt x="5599" y="8539"/>
                      <a:pt x="5684" y="8104"/>
                      <a:pt x="5862" y="7686"/>
                    </a:cubicBezTo>
                    <a:cubicBezTo>
                      <a:pt x="6037" y="7271"/>
                      <a:pt x="6280" y="6907"/>
                      <a:pt x="6597" y="6590"/>
                    </a:cubicBezTo>
                    <a:cubicBezTo>
                      <a:pt x="6905" y="6277"/>
                      <a:pt x="7264" y="6028"/>
                      <a:pt x="7676" y="5856"/>
                    </a:cubicBezTo>
                    <a:cubicBezTo>
                      <a:pt x="8086" y="5681"/>
                      <a:pt x="8529" y="5591"/>
                      <a:pt x="9007" y="559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lIns="50789" tIns="50789" rIns="50789" bIns="50789" anchor="ctr"/>
              <a:lstStyle/>
              <a:p>
                <a:pPr marL="0" marR="0" lvl="0" indent="0" algn="l" defTabSz="457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44C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111" name="Freeform 290"/>
              <p:cNvSpPr>
                <a:spLocks noChangeAspect="1" noChangeArrowheads="1"/>
              </p:cNvSpPr>
              <p:nvPr/>
            </p:nvSpPr>
            <p:spPr bwMode="auto">
              <a:xfrm>
                <a:off x="7747107" y="2334185"/>
                <a:ext cx="276540" cy="214190"/>
              </a:xfrm>
              <a:custGeom>
                <a:avLst/>
                <a:gdLst>
                  <a:gd name="T0" fmla="*/ 995 w 996"/>
                  <a:gd name="T1" fmla="*/ 409 h 770"/>
                  <a:gd name="T2" fmla="*/ 836 w 996"/>
                  <a:gd name="T3" fmla="*/ 409 h 770"/>
                  <a:gd name="T4" fmla="*/ 543 w 996"/>
                  <a:gd name="T5" fmla="*/ 192 h 770"/>
                  <a:gd name="T6" fmla="*/ 384 w 996"/>
                  <a:gd name="T7" fmla="*/ 275 h 770"/>
                  <a:gd name="T8" fmla="*/ 360 w 996"/>
                  <a:gd name="T9" fmla="*/ 158 h 770"/>
                  <a:gd name="T10" fmla="*/ 702 w 996"/>
                  <a:gd name="T11" fmla="*/ 33 h 770"/>
                  <a:gd name="T12" fmla="*/ 836 w 996"/>
                  <a:gd name="T13" fmla="*/ 133 h 770"/>
                  <a:gd name="T14" fmla="*/ 334 w 996"/>
                  <a:gd name="T15" fmla="*/ 626 h 770"/>
                  <a:gd name="T16" fmla="*/ 276 w 996"/>
                  <a:gd name="T17" fmla="*/ 551 h 770"/>
                  <a:gd name="T18" fmla="*/ 209 w 996"/>
                  <a:gd name="T19" fmla="*/ 484 h 770"/>
                  <a:gd name="T20" fmla="*/ 109 w 996"/>
                  <a:gd name="T21" fmla="*/ 434 h 770"/>
                  <a:gd name="T22" fmla="*/ 159 w 996"/>
                  <a:gd name="T23" fmla="*/ 535 h 770"/>
                  <a:gd name="T24" fmla="*/ 226 w 996"/>
                  <a:gd name="T25" fmla="*/ 602 h 770"/>
                  <a:gd name="T26" fmla="*/ 293 w 996"/>
                  <a:gd name="T27" fmla="*/ 668 h 770"/>
                  <a:gd name="T28" fmla="*/ 393 w 996"/>
                  <a:gd name="T29" fmla="*/ 727 h 770"/>
                  <a:gd name="T30" fmla="*/ 334 w 996"/>
                  <a:gd name="T31" fmla="*/ 626 h 770"/>
                  <a:gd name="T32" fmla="*/ 594 w 996"/>
                  <a:gd name="T33" fmla="*/ 267 h 770"/>
                  <a:gd name="T34" fmla="*/ 443 w 996"/>
                  <a:gd name="T35" fmla="*/ 301 h 770"/>
                  <a:gd name="T36" fmla="*/ 284 w 996"/>
                  <a:gd name="T37" fmla="*/ 217 h 770"/>
                  <a:gd name="T38" fmla="*/ 460 w 996"/>
                  <a:gd name="T39" fmla="*/ 50 h 770"/>
                  <a:gd name="T40" fmla="*/ 184 w 996"/>
                  <a:gd name="T41" fmla="*/ 100 h 770"/>
                  <a:gd name="T42" fmla="*/ 0 w 996"/>
                  <a:gd name="T43" fmla="*/ 66 h 770"/>
                  <a:gd name="T44" fmla="*/ 50 w 996"/>
                  <a:gd name="T45" fmla="*/ 443 h 770"/>
                  <a:gd name="T46" fmla="*/ 234 w 996"/>
                  <a:gd name="T47" fmla="*/ 392 h 770"/>
                  <a:gd name="T48" fmla="*/ 293 w 996"/>
                  <a:gd name="T49" fmla="*/ 468 h 770"/>
                  <a:gd name="T50" fmla="*/ 360 w 996"/>
                  <a:gd name="T51" fmla="*/ 535 h 770"/>
                  <a:gd name="T52" fmla="*/ 426 w 996"/>
                  <a:gd name="T53" fmla="*/ 610 h 770"/>
                  <a:gd name="T54" fmla="*/ 477 w 996"/>
                  <a:gd name="T55" fmla="*/ 727 h 770"/>
                  <a:gd name="T56" fmla="*/ 543 w 996"/>
                  <a:gd name="T57" fmla="*/ 660 h 770"/>
                  <a:gd name="T58" fmla="*/ 485 w 996"/>
                  <a:gd name="T59" fmla="*/ 585 h 770"/>
                  <a:gd name="T60" fmla="*/ 569 w 996"/>
                  <a:gd name="T61" fmla="*/ 668 h 770"/>
                  <a:gd name="T62" fmla="*/ 627 w 996"/>
                  <a:gd name="T63" fmla="*/ 602 h 770"/>
                  <a:gd name="T64" fmla="*/ 652 w 996"/>
                  <a:gd name="T65" fmla="*/ 610 h 770"/>
                  <a:gd name="T66" fmla="*/ 719 w 996"/>
                  <a:gd name="T67" fmla="*/ 543 h 770"/>
                  <a:gd name="T68" fmla="*/ 727 w 996"/>
                  <a:gd name="T69" fmla="*/ 526 h 770"/>
                  <a:gd name="T70" fmla="*/ 786 w 996"/>
                  <a:gd name="T71" fmla="*/ 535 h 770"/>
                  <a:gd name="T72" fmla="*/ 786 w 996"/>
                  <a:gd name="T73" fmla="*/ 468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6" h="770">
                    <a:moveTo>
                      <a:pt x="995" y="100"/>
                    </a:moveTo>
                    <a:cubicBezTo>
                      <a:pt x="995" y="409"/>
                      <a:pt x="995" y="409"/>
                      <a:pt x="995" y="409"/>
                    </a:cubicBezTo>
                    <a:cubicBezTo>
                      <a:pt x="995" y="409"/>
                      <a:pt x="928" y="426"/>
                      <a:pt x="920" y="426"/>
                    </a:cubicBezTo>
                    <a:cubicBezTo>
                      <a:pt x="903" y="426"/>
                      <a:pt x="861" y="443"/>
                      <a:pt x="836" y="409"/>
                    </a:cubicBezTo>
                    <a:cubicBezTo>
                      <a:pt x="786" y="367"/>
                      <a:pt x="619" y="192"/>
                      <a:pt x="619" y="192"/>
                    </a:cubicBezTo>
                    <a:cubicBezTo>
                      <a:pt x="619" y="192"/>
                      <a:pt x="594" y="167"/>
                      <a:pt x="543" y="192"/>
                    </a:cubicBezTo>
                    <a:cubicBezTo>
                      <a:pt x="502" y="217"/>
                      <a:pt x="443" y="250"/>
                      <a:pt x="418" y="259"/>
                    </a:cubicBezTo>
                    <a:cubicBezTo>
                      <a:pt x="410" y="267"/>
                      <a:pt x="393" y="275"/>
                      <a:pt x="384" y="275"/>
                    </a:cubicBezTo>
                    <a:cubicBezTo>
                      <a:pt x="351" y="275"/>
                      <a:pt x="326" y="242"/>
                      <a:pt x="326" y="209"/>
                    </a:cubicBezTo>
                    <a:cubicBezTo>
                      <a:pt x="326" y="183"/>
                      <a:pt x="343" y="167"/>
                      <a:pt x="360" y="158"/>
                    </a:cubicBezTo>
                    <a:cubicBezTo>
                      <a:pt x="426" y="116"/>
                      <a:pt x="552" y="50"/>
                      <a:pt x="602" y="16"/>
                    </a:cubicBezTo>
                    <a:cubicBezTo>
                      <a:pt x="635" y="0"/>
                      <a:pt x="652" y="0"/>
                      <a:pt x="702" y="33"/>
                    </a:cubicBezTo>
                    <a:cubicBezTo>
                      <a:pt x="752" y="83"/>
                      <a:pt x="803" y="125"/>
                      <a:pt x="803" y="125"/>
                    </a:cubicBezTo>
                    <a:cubicBezTo>
                      <a:pt x="803" y="125"/>
                      <a:pt x="819" y="133"/>
                      <a:pt x="836" y="133"/>
                    </a:cubicBezTo>
                    <a:cubicBezTo>
                      <a:pt x="878" y="125"/>
                      <a:pt x="995" y="100"/>
                      <a:pt x="995" y="100"/>
                    </a:cubicBezTo>
                    <a:close/>
                    <a:moveTo>
                      <a:pt x="334" y="626"/>
                    </a:moveTo>
                    <a:cubicBezTo>
                      <a:pt x="343" y="610"/>
                      <a:pt x="343" y="585"/>
                      <a:pt x="326" y="568"/>
                    </a:cubicBezTo>
                    <a:cubicBezTo>
                      <a:pt x="309" y="551"/>
                      <a:pt x="293" y="551"/>
                      <a:pt x="276" y="551"/>
                    </a:cubicBezTo>
                    <a:cubicBezTo>
                      <a:pt x="276" y="535"/>
                      <a:pt x="276" y="510"/>
                      <a:pt x="259" y="501"/>
                    </a:cubicBezTo>
                    <a:cubicBezTo>
                      <a:pt x="251" y="484"/>
                      <a:pt x="226" y="476"/>
                      <a:pt x="209" y="484"/>
                    </a:cubicBezTo>
                    <a:cubicBezTo>
                      <a:pt x="217" y="468"/>
                      <a:pt x="209" y="443"/>
                      <a:pt x="201" y="426"/>
                    </a:cubicBezTo>
                    <a:cubicBezTo>
                      <a:pt x="176" y="401"/>
                      <a:pt x="134" y="409"/>
                      <a:pt x="109" y="434"/>
                    </a:cubicBezTo>
                    <a:cubicBezTo>
                      <a:pt x="92" y="451"/>
                      <a:pt x="75" y="501"/>
                      <a:pt x="92" y="526"/>
                    </a:cubicBezTo>
                    <a:cubicBezTo>
                      <a:pt x="117" y="551"/>
                      <a:pt x="142" y="535"/>
                      <a:pt x="159" y="535"/>
                    </a:cubicBezTo>
                    <a:cubicBezTo>
                      <a:pt x="159" y="551"/>
                      <a:pt x="142" y="568"/>
                      <a:pt x="159" y="593"/>
                    </a:cubicBezTo>
                    <a:cubicBezTo>
                      <a:pt x="176" y="618"/>
                      <a:pt x="209" y="602"/>
                      <a:pt x="226" y="602"/>
                    </a:cubicBezTo>
                    <a:cubicBezTo>
                      <a:pt x="217" y="618"/>
                      <a:pt x="201" y="643"/>
                      <a:pt x="226" y="668"/>
                    </a:cubicBezTo>
                    <a:cubicBezTo>
                      <a:pt x="242" y="685"/>
                      <a:pt x="276" y="677"/>
                      <a:pt x="293" y="668"/>
                    </a:cubicBezTo>
                    <a:cubicBezTo>
                      <a:pt x="284" y="693"/>
                      <a:pt x="268" y="710"/>
                      <a:pt x="293" y="744"/>
                    </a:cubicBezTo>
                    <a:cubicBezTo>
                      <a:pt x="318" y="769"/>
                      <a:pt x="368" y="752"/>
                      <a:pt x="393" y="727"/>
                    </a:cubicBezTo>
                    <a:cubicBezTo>
                      <a:pt x="418" y="702"/>
                      <a:pt x="418" y="668"/>
                      <a:pt x="393" y="643"/>
                    </a:cubicBezTo>
                    <a:cubicBezTo>
                      <a:pt x="376" y="626"/>
                      <a:pt x="360" y="626"/>
                      <a:pt x="334" y="626"/>
                    </a:cubicBezTo>
                    <a:close/>
                    <a:moveTo>
                      <a:pt x="786" y="468"/>
                    </a:moveTo>
                    <a:cubicBezTo>
                      <a:pt x="610" y="284"/>
                      <a:pt x="694" y="367"/>
                      <a:pt x="594" y="267"/>
                    </a:cubicBezTo>
                    <a:cubicBezTo>
                      <a:pt x="594" y="267"/>
                      <a:pt x="569" y="234"/>
                      <a:pt x="527" y="259"/>
                    </a:cubicBezTo>
                    <a:cubicBezTo>
                      <a:pt x="502" y="267"/>
                      <a:pt x="468" y="284"/>
                      <a:pt x="443" y="301"/>
                    </a:cubicBezTo>
                    <a:cubicBezTo>
                      <a:pt x="418" y="309"/>
                      <a:pt x="393" y="317"/>
                      <a:pt x="384" y="317"/>
                    </a:cubicBezTo>
                    <a:cubicBezTo>
                      <a:pt x="326" y="317"/>
                      <a:pt x="284" y="267"/>
                      <a:pt x="284" y="217"/>
                    </a:cubicBezTo>
                    <a:cubicBezTo>
                      <a:pt x="284" y="175"/>
                      <a:pt x="301" y="142"/>
                      <a:pt x="334" y="125"/>
                    </a:cubicBezTo>
                    <a:cubicBezTo>
                      <a:pt x="368" y="100"/>
                      <a:pt x="460" y="50"/>
                      <a:pt x="460" y="50"/>
                    </a:cubicBezTo>
                    <a:cubicBezTo>
                      <a:pt x="460" y="50"/>
                      <a:pt x="435" y="8"/>
                      <a:pt x="376" y="8"/>
                    </a:cubicBezTo>
                    <a:cubicBezTo>
                      <a:pt x="309" y="8"/>
                      <a:pt x="184" y="100"/>
                      <a:pt x="184" y="100"/>
                    </a:cubicBezTo>
                    <a:cubicBezTo>
                      <a:pt x="184" y="100"/>
                      <a:pt x="150" y="116"/>
                      <a:pt x="100" y="10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426"/>
                      <a:pt x="0" y="426"/>
                      <a:pt x="0" y="426"/>
                    </a:cubicBezTo>
                    <a:cubicBezTo>
                      <a:pt x="0" y="426"/>
                      <a:pt x="25" y="434"/>
                      <a:pt x="50" y="443"/>
                    </a:cubicBezTo>
                    <a:cubicBezTo>
                      <a:pt x="59" y="426"/>
                      <a:pt x="67" y="409"/>
                      <a:pt x="83" y="392"/>
                    </a:cubicBezTo>
                    <a:cubicBezTo>
                      <a:pt x="125" y="351"/>
                      <a:pt x="192" y="351"/>
                      <a:pt x="234" y="392"/>
                    </a:cubicBezTo>
                    <a:cubicBezTo>
                      <a:pt x="242" y="409"/>
                      <a:pt x="251" y="417"/>
                      <a:pt x="251" y="434"/>
                    </a:cubicBezTo>
                    <a:cubicBezTo>
                      <a:pt x="268" y="443"/>
                      <a:pt x="284" y="451"/>
                      <a:pt x="293" y="468"/>
                    </a:cubicBezTo>
                    <a:cubicBezTo>
                      <a:pt x="309" y="476"/>
                      <a:pt x="318" y="493"/>
                      <a:pt x="318" y="510"/>
                    </a:cubicBezTo>
                    <a:cubicBezTo>
                      <a:pt x="334" y="510"/>
                      <a:pt x="351" y="518"/>
                      <a:pt x="360" y="535"/>
                    </a:cubicBezTo>
                    <a:cubicBezTo>
                      <a:pt x="376" y="551"/>
                      <a:pt x="384" y="568"/>
                      <a:pt x="384" y="585"/>
                    </a:cubicBezTo>
                    <a:cubicBezTo>
                      <a:pt x="401" y="585"/>
                      <a:pt x="418" y="593"/>
                      <a:pt x="426" y="610"/>
                    </a:cubicBezTo>
                    <a:cubicBezTo>
                      <a:pt x="451" y="635"/>
                      <a:pt x="460" y="668"/>
                      <a:pt x="451" y="702"/>
                    </a:cubicBezTo>
                    <a:cubicBezTo>
                      <a:pt x="460" y="702"/>
                      <a:pt x="468" y="718"/>
                      <a:pt x="477" y="727"/>
                    </a:cubicBezTo>
                    <a:cubicBezTo>
                      <a:pt x="493" y="744"/>
                      <a:pt x="527" y="744"/>
                      <a:pt x="543" y="727"/>
                    </a:cubicBezTo>
                    <a:cubicBezTo>
                      <a:pt x="560" y="710"/>
                      <a:pt x="560" y="677"/>
                      <a:pt x="543" y="660"/>
                    </a:cubicBezTo>
                    <a:lnTo>
                      <a:pt x="535" y="660"/>
                    </a:lnTo>
                    <a:cubicBezTo>
                      <a:pt x="485" y="602"/>
                      <a:pt x="477" y="593"/>
                      <a:pt x="485" y="585"/>
                    </a:cubicBezTo>
                    <a:cubicBezTo>
                      <a:pt x="493" y="585"/>
                      <a:pt x="502" y="593"/>
                      <a:pt x="560" y="660"/>
                    </a:cubicBezTo>
                    <a:cubicBezTo>
                      <a:pt x="569" y="668"/>
                      <a:pt x="569" y="668"/>
                      <a:pt x="569" y="668"/>
                    </a:cubicBezTo>
                    <a:cubicBezTo>
                      <a:pt x="585" y="685"/>
                      <a:pt x="610" y="685"/>
                      <a:pt x="627" y="668"/>
                    </a:cubicBezTo>
                    <a:cubicBezTo>
                      <a:pt x="644" y="652"/>
                      <a:pt x="644" y="618"/>
                      <a:pt x="627" y="602"/>
                    </a:cubicBezTo>
                    <a:cubicBezTo>
                      <a:pt x="569" y="535"/>
                      <a:pt x="560" y="526"/>
                      <a:pt x="560" y="518"/>
                    </a:cubicBezTo>
                    <a:cubicBezTo>
                      <a:pt x="569" y="518"/>
                      <a:pt x="594" y="551"/>
                      <a:pt x="652" y="610"/>
                    </a:cubicBezTo>
                    <a:cubicBezTo>
                      <a:pt x="669" y="626"/>
                      <a:pt x="702" y="626"/>
                      <a:pt x="719" y="610"/>
                    </a:cubicBezTo>
                    <a:cubicBezTo>
                      <a:pt x="727" y="593"/>
                      <a:pt x="736" y="568"/>
                      <a:pt x="719" y="543"/>
                    </a:cubicBezTo>
                    <a:cubicBezTo>
                      <a:pt x="644" y="468"/>
                      <a:pt x="644" y="468"/>
                      <a:pt x="652" y="459"/>
                    </a:cubicBezTo>
                    <a:lnTo>
                      <a:pt x="727" y="526"/>
                    </a:lnTo>
                    <a:cubicBezTo>
                      <a:pt x="727" y="535"/>
                      <a:pt x="727" y="535"/>
                      <a:pt x="727" y="535"/>
                    </a:cubicBezTo>
                    <a:cubicBezTo>
                      <a:pt x="744" y="551"/>
                      <a:pt x="769" y="551"/>
                      <a:pt x="786" y="535"/>
                    </a:cubicBezTo>
                    <a:cubicBezTo>
                      <a:pt x="803" y="510"/>
                      <a:pt x="803" y="484"/>
                      <a:pt x="786" y="468"/>
                    </a:cubicBezTo>
                    <a:close/>
                    <a:moveTo>
                      <a:pt x="786" y="468"/>
                    </a:moveTo>
                    <a:lnTo>
                      <a:pt x="786" y="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182843" tIns="91422" rIns="182843" bIns="91422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SimSun" charset="0"/>
                  <a:cs typeface="+mn-cs"/>
                </a:endParaRPr>
              </a:p>
            </p:txBody>
          </p:sp>
          <p:grpSp>
            <p:nvGrpSpPr>
              <p:cNvPr id="112" name="Group 4700"/>
              <p:cNvGrpSpPr>
                <a:grpSpLocks noChangeAspect="1"/>
              </p:cNvGrpSpPr>
              <p:nvPr/>
            </p:nvGrpSpPr>
            <p:grpSpPr bwMode="auto">
              <a:xfrm>
                <a:off x="8964711" y="2550243"/>
                <a:ext cx="619319" cy="619480"/>
                <a:chOff x="3062288" y="3998912"/>
                <a:chExt cx="412750" cy="412750"/>
              </a:xfrm>
              <a:solidFill>
                <a:schemeClr val="bg1"/>
              </a:solidFill>
            </p:grpSpPr>
            <p:sp>
              <p:nvSpPr>
                <p:cNvPr id="114" name="Freeform 408"/>
                <p:cNvSpPr>
                  <a:spLocks noChangeArrowheads="1"/>
                </p:cNvSpPr>
                <p:nvPr/>
              </p:nvSpPr>
              <p:spPr bwMode="auto">
                <a:xfrm>
                  <a:off x="3062288" y="3998912"/>
                  <a:ext cx="328612" cy="315912"/>
                </a:xfrm>
                <a:custGeom>
                  <a:avLst/>
                  <a:gdLst>
                    <a:gd name="T0" fmla="*/ 911 w 912"/>
                    <a:gd name="T1" fmla="*/ 242 h 879"/>
                    <a:gd name="T2" fmla="*/ 594 w 912"/>
                    <a:gd name="T3" fmla="*/ 33 h 879"/>
                    <a:gd name="T4" fmla="*/ 75 w 912"/>
                    <a:gd name="T5" fmla="*/ 435 h 879"/>
                    <a:gd name="T6" fmla="*/ 242 w 912"/>
                    <a:gd name="T7" fmla="*/ 878 h 879"/>
                    <a:gd name="T8" fmla="*/ 343 w 912"/>
                    <a:gd name="T9" fmla="*/ 819 h 879"/>
                    <a:gd name="T10" fmla="*/ 911 w 912"/>
                    <a:gd name="T11" fmla="*/ 242 h 879"/>
                    <a:gd name="T12" fmla="*/ 451 w 912"/>
                    <a:gd name="T13" fmla="*/ 226 h 879"/>
                    <a:gd name="T14" fmla="*/ 577 w 912"/>
                    <a:gd name="T15" fmla="*/ 125 h 879"/>
                    <a:gd name="T16" fmla="*/ 669 w 912"/>
                    <a:gd name="T17" fmla="*/ 251 h 879"/>
                    <a:gd name="T18" fmla="*/ 543 w 912"/>
                    <a:gd name="T19" fmla="*/ 351 h 879"/>
                    <a:gd name="T20" fmla="*/ 451 w 912"/>
                    <a:gd name="T21" fmla="*/ 226 h 879"/>
                    <a:gd name="T22" fmla="*/ 226 w 912"/>
                    <a:gd name="T23" fmla="*/ 343 h 879"/>
                    <a:gd name="T24" fmla="*/ 318 w 912"/>
                    <a:gd name="T25" fmla="*/ 276 h 879"/>
                    <a:gd name="T26" fmla="*/ 385 w 912"/>
                    <a:gd name="T27" fmla="*/ 368 h 879"/>
                    <a:gd name="T28" fmla="*/ 293 w 912"/>
                    <a:gd name="T29" fmla="*/ 435 h 879"/>
                    <a:gd name="T30" fmla="*/ 226 w 912"/>
                    <a:gd name="T31" fmla="*/ 343 h 879"/>
                    <a:gd name="T32" fmla="*/ 251 w 912"/>
                    <a:gd name="T33" fmla="*/ 710 h 879"/>
                    <a:gd name="T34" fmla="*/ 176 w 912"/>
                    <a:gd name="T35" fmla="*/ 618 h 879"/>
                    <a:gd name="T36" fmla="*/ 267 w 912"/>
                    <a:gd name="T37" fmla="*/ 552 h 879"/>
                    <a:gd name="T38" fmla="*/ 343 w 912"/>
                    <a:gd name="T39" fmla="*/ 644 h 879"/>
                    <a:gd name="T40" fmla="*/ 251 w 912"/>
                    <a:gd name="T41" fmla="*/ 710 h 879"/>
                    <a:gd name="T42" fmla="*/ 251 w 912"/>
                    <a:gd name="T43" fmla="*/ 710 h 879"/>
                    <a:gd name="T44" fmla="*/ 251 w 912"/>
                    <a:gd name="T45" fmla="*/ 710 h 8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12" h="879">
                      <a:moveTo>
                        <a:pt x="911" y="242"/>
                      </a:moveTo>
                      <a:cubicBezTo>
                        <a:pt x="844" y="134"/>
                        <a:pt x="727" y="50"/>
                        <a:pt x="594" y="33"/>
                      </a:cubicBezTo>
                      <a:cubicBezTo>
                        <a:pt x="343" y="0"/>
                        <a:pt x="134" y="184"/>
                        <a:pt x="75" y="435"/>
                      </a:cubicBezTo>
                      <a:cubicBezTo>
                        <a:pt x="0" y="761"/>
                        <a:pt x="84" y="869"/>
                        <a:pt x="242" y="878"/>
                      </a:cubicBezTo>
                      <a:cubicBezTo>
                        <a:pt x="267" y="853"/>
                        <a:pt x="309" y="828"/>
                        <a:pt x="343" y="819"/>
                      </a:cubicBezTo>
                      <a:lnTo>
                        <a:pt x="911" y="242"/>
                      </a:lnTo>
                      <a:close/>
                      <a:moveTo>
                        <a:pt x="451" y="226"/>
                      </a:moveTo>
                      <a:cubicBezTo>
                        <a:pt x="460" y="167"/>
                        <a:pt x="518" y="117"/>
                        <a:pt x="577" y="125"/>
                      </a:cubicBezTo>
                      <a:cubicBezTo>
                        <a:pt x="635" y="134"/>
                        <a:pt x="677" y="192"/>
                        <a:pt x="669" y="251"/>
                      </a:cubicBezTo>
                      <a:cubicBezTo>
                        <a:pt x="660" y="317"/>
                        <a:pt x="610" y="359"/>
                        <a:pt x="543" y="351"/>
                      </a:cubicBezTo>
                      <a:cubicBezTo>
                        <a:pt x="485" y="343"/>
                        <a:pt x="443" y="284"/>
                        <a:pt x="451" y="226"/>
                      </a:cubicBezTo>
                      <a:close/>
                      <a:moveTo>
                        <a:pt x="226" y="343"/>
                      </a:moveTo>
                      <a:cubicBezTo>
                        <a:pt x="226" y="301"/>
                        <a:pt x="267" y="267"/>
                        <a:pt x="318" y="276"/>
                      </a:cubicBezTo>
                      <a:cubicBezTo>
                        <a:pt x="359" y="284"/>
                        <a:pt x="393" y="326"/>
                        <a:pt x="385" y="368"/>
                      </a:cubicBezTo>
                      <a:cubicBezTo>
                        <a:pt x="376" y="409"/>
                        <a:pt x="334" y="443"/>
                        <a:pt x="293" y="435"/>
                      </a:cubicBezTo>
                      <a:cubicBezTo>
                        <a:pt x="251" y="435"/>
                        <a:pt x="217" y="393"/>
                        <a:pt x="226" y="343"/>
                      </a:cubicBezTo>
                      <a:close/>
                      <a:moveTo>
                        <a:pt x="251" y="710"/>
                      </a:moveTo>
                      <a:cubicBezTo>
                        <a:pt x="200" y="710"/>
                        <a:pt x="167" y="669"/>
                        <a:pt x="176" y="618"/>
                      </a:cubicBezTo>
                      <a:cubicBezTo>
                        <a:pt x="184" y="577"/>
                        <a:pt x="226" y="543"/>
                        <a:pt x="267" y="552"/>
                      </a:cubicBezTo>
                      <a:cubicBezTo>
                        <a:pt x="318" y="560"/>
                        <a:pt x="343" y="602"/>
                        <a:pt x="343" y="644"/>
                      </a:cubicBezTo>
                      <a:cubicBezTo>
                        <a:pt x="334" y="685"/>
                        <a:pt x="293" y="719"/>
                        <a:pt x="251" y="710"/>
                      </a:cubicBezTo>
                      <a:close/>
                      <a:moveTo>
                        <a:pt x="251" y="710"/>
                      </a:moveTo>
                      <a:lnTo>
                        <a:pt x="251" y="7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/>
                    <a:ea typeface="SimSun" charset="0"/>
                    <a:cs typeface="+mn-cs"/>
                  </a:endParaRPr>
                </a:p>
              </p:txBody>
            </p:sp>
            <p:sp>
              <p:nvSpPr>
                <p:cNvPr id="115" name="Freeform 409"/>
                <p:cNvSpPr>
                  <a:spLocks noChangeArrowheads="1"/>
                </p:cNvSpPr>
                <p:nvPr/>
              </p:nvSpPr>
              <p:spPr bwMode="auto">
                <a:xfrm>
                  <a:off x="3270250" y="4052887"/>
                  <a:ext cx="204788" cy="223837"/>
                </a:xfrm>
                <a:custGeom>
                  <a:avLst/>
                  <a:gdLst>
                    <a:gd name="T0" fmla="*/ 142 w 569"/>
                    <a:gd name="T1" fmla="*/ 619 h 620"/>
                    <a:gd name="T2" fmla="*/ 150 w 569"/>
                    <a:gd name="T3" fmla="*/ 611 h 620"/>
                    <a:gd name="T4" fmla="*/ 568 w 569"/>
                    <a:gd name="T5" fmla="*/ 67 h 620"/>
                    <a:gd name="T6" fmla="*/ 543 w 569"/>
                    <a:gd name="T7" fmla="*/ 25 h 620"/>
                    <a:gd name="T8" fmla="*/ 493 w 569"/>
                    <a:gd name="T9" fmla="*/ 17 h 620"/>
                    <a:gd name="T10" fmla="*/ 8 w 569"/>
                    <a:gd name="T11" fmla="*/ 485 h 620"/>
                    <a:gd name="T12" fmla="*/ 0 w 569"/>
                    <a:gd name="T13" fmla="*/ 494 h 620"/>
                    <a:gd name="T14" fmla="*/ 142 w 569"/>
                    <a:gd name="T15" fmla="*/ 619 h 620"/>
                    <a:gd name="T16" fmla="*/ 142 w 569"/>
                    <a:gd name="T17" fmla="*/ 619 h 620"/>
                    <a:gd name="T18" fmla="*/ 142 w 569"/>
                    <a:gd name="T19" fmla="*/ 619 h 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9" h="620">
                      <a:moveTo>
                        <a:pt x="142" y="619"/>
                      </a:moveTo>
                      <a:cubicBezTo>
                        <a:pt x="150" y="611"/>
                        <a:pt x="150" y="611"/>
                        <a:pt x="150" y="611"/>
                      </a:cubicBezTo>
                      <a:cubicBezTo>
                        <a:pt x="568" y="67"/>
                        <a:pt x="568" y="67"/>
                        <a:pt x="568" y="67"/>
                      </a:cubicBezTo>
                      <a:cubicBezTo>
                        <a:pt x="568" y="59"/>
                        <a:pt x="560" y="42"/>
                        <a:pt x="543" y="25"/>
                      </a:cubicBezTo>
                      <a:cubicBezTo>
                        <a:pt x="518" y="0"/>
                        <a:pt x="493" y="17"/>
                        <a:pt x="493" y="17"/>
                      </a:cubicBezTo>
                      <a:cubicBezTo>
                        <a:pt x="8" y="485"/>
                        <a:pt x="8" y="485"/>
                        <a:pt x="8" y="485"/>
                      </a:cubicBezTo>
                      <a:cubicBezTo>
                        <a:pt x="0" y="494"/>
                        <a:pt x="0" y="494"/>
                        <a:pt x="0" y="494"/>
                      </a:cubicBezTo>
                      <a:lnTo>
                        <a:pt x="142" y="619"/>
                      </a:lnTo>
                      <a:close/>
                      <a:moveTo>
                        <a:pt x="142" y="619"/>
                      </a:moveTo>
                      <a:lnTo>
                        <a:pt x="142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/>
                    <a:ea typeface="SimSun" charset="0"/>
                    <a:cs typeface="+mn-cs"/>
                  </a:endParaRPr>
                </a:p>
              </p:txBody>
            </p:sp>
            <p:sp>
              <p:nvSpPr>
                <p:cNvPr id="116" name="Freeform 410"/>
                <p:cNvSpPr>
                  <a:spLocks noChangeArrowheads="1"/>
                </p:cNvSpPr>
                <p:nvPr/>
              </p:nvSpPr>
              <p:spPr bwMode="auto">
                <a:xfrm>
                  <a:off x="3209925" y="4241799"/>
                  <a:ext cx="103188" cy="103188"/>
                </a:xfrm>
                <a:custGeom>
                  <a:avLst/>
                  <a:gdLst>
                    <a:gd name="T0" fmla="*/ 143 w 286"/>
                    <a:gd name="T1" fmla="*/ 284 h 285"/>
                    <a:gd name="T2" fmla="*/ 151 w 286"/>
                    <a:gd name="T3" fmla="*/ 268 h 285"/>
                    <a:gd name="T4" fmla="*/ 285 w 286"/>
                    <a:gd name="T5" fmla="*/ 125 h 285"/>
                    <a:gd name="T6" fmla="*/ 143 w 286"/>
                    <a:gd name="T7" fmla="*/ 0 h 285"/>
                    <a:gd name="T8" fmla="*/ 9 w 286"/>
                    <a:gd name="T9" fmla="*/ 142 h 285"/>
                    <a:gd name="T10" fmla="*/ 0 w 286"/>
                    <a:gd name="T11" fmla="*/ 151 h 285"/>
                    <a:gd name="T12" fmla="*/ 143 w 286"/>
                    <a:gd name="T13" fmla="*/ 284 h 285"/>
                    <a:gd name="T14" fmla="*/ 59 w 286"/>
                    <a:gd name="T15" fmla="*/ 134 h 285"/>
                    <a:gd name="T16" fmla="*/ 126 w 286"/>
                    <a:gd name="T17" fmla="*/ 59 h 285"/>
                    <a:gd name="T18" fmla="*/ 151 w 286"/>
                    <a:gd name="T19" fmla="*/ 59 h 285"/>
                    <a:gd name="T20" fmla="*/ 159 w 286"/>
                    <a:gd name="T21" fmla="*/ 67 h 285"/>
                    <a:gd name="T22" fmla="*/ 159 w 286"/>
                    <a:gd name="T23" fmla="*/ 75 h 285"/>
                    <a:gd name="T24" fmla="*/ 159 w 286"/>
                    <a:gd name="T25" fmla="*/ 92 h 285"/>
                    <a:gd name="T26" fmla="*/ 92 w 286"/>
                    <a:gd name="T27" fmla="*/ 159 h 285"/>
                    <a:gd name="T28" fmla="*/ 68 w 286"/>
                    <a:gd name="T29" fmla="*/ 167 h 285"/>
                    <a:gd name="T30" fmla="*/ 59 w 286"/>
                    <a:gd name="T31" fmla="*/ 159 h 285"/>
                    <a:gd name="T32" fmla="*/ 59 w 286"/>
                    <a:gd name="T33" fmla="*/ 142 h 285"/>
                    <a:gd name="T34" fmla="*/ 59 w 286"/>
                    <a:gd name="T35" fmla="*/ 134 h 285"/>
                    <a:gd name="T36" fmla="*/ 59 w 286"/>
                    <a:gd name="T37" fmla="*/ 134 h 285"/>
                    <a:gd name="T38" fmla="*/ 59 w 286"/>
                    <a:gd name="T39" fmla="*/ 134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86" h="285">
                      <a:moveTo>
                        <a:pt x="143" y="284"/>
                      </a:moveTo>
                      <a:cubicBezTo>
                        <a:pt x="151" y="268"/>
                        <a:pt x="151" y="268"/>
                        <a:pt x="151" y="268"/>
                      </a:cubicBezTo>
                      <a:cubicBezTo>
                        <a:pt x="285" y="125"/>
                        <a:pt x="285" y="125"/>
                        <a:pt x="285" y="125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9" y="142"/>
                        <a:pt x="9" y="142"/>
                        <a:pt x="9" y="142"/>
                      </a:cubicBezTo>
                      <a:cubicBezTo>
                        <a:pt x="0" y="151"/>
                        <a:pt x="0" y="151"/>
                        <a:pt x="0" y="151"/>
                      </a:cubicBezTo>
                      <a:lnTo>
                        <a:pt x="143" y="284"/>
                      </a:lnTo>
                      <a:close/>
                      <a:moveTo>
                        <a:pt x="59" y="134"/>
                      </a:moveTo>
                      <a:cubicBezTo>
                        <a:pt x="126" y="59"/>
                        <a:pt x="126" y="59"/>
                        <a:pt x="126" y="59"/>
                      </a:cubicBezTo>
                      <a:cubicBezTo>
                        <a:pt x="134" y="50"/>
                        <a:pt x="143" y="50"/>
                        <a:pt x="151" y="59"/>
                      </a:cubicBezTo>
                      <a:cubicBezTo>
                        <a:pt x="159" y="67"/>
                        <a:pt x="159" y="67"/>
                        <a:pt x="159" y="67"/>
                      </a:cubicBezTo>
                      <a:lnTo>
                        <a:pt x="159" y="75"/>
                      </a:lnTo>
                      <a:cubicBezTo>
                        <a:pt x="159" y="84"/>
                        <a:pt x="159" y="84"/>
                        <a:pt x="159" y="92"/>
                      </a:cubicBezTo>
                      <a:cubicBezTo>
                        <a:pt x="92" y="159"/>
                        <a:pt x="92" y="159"/>
                        <a:pt x="92" y="159"/>
                      </a:cubicBezTo>
                      <a:cubicBezTo>
                        <a:pt x="84" y="167"/>
                        <a:pt x="76" y="167"/>
                        <a:pt x="68" y="167"/>
                      </a:cubicBezTo>
                      <a:cubicBezTo>
                        <a:pt x="59" y="159"/>
                        <a:pt x="59" y="159"/>
                        <a:pt x="59" y="159"/>
                      </a:cubicBezTo>
                      <a:cubicBezTo>
                        <a:pt x="59" y="151"/>
                        <a:pt x="59" y="151"/>
                        <a:pt x="59" y="142"/>
                      </a:cubicBezTo>
                      <a:lnTo>
                        <a:pt x="59" y="134"/>
                      </a:lnTo>
                      <a:close/>
                      <a:moveTo>
                        <a:pt x="59" y="134"/>
                      </a:moveTo>
                      <a:lnTo>
                        <a:pt x="59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/>
                    <a:ea typeface="SimSun" charset="0"/>
                    <a:cs typeface="+mn-cs"/>
                  </a:endParaRPr>
                </a:p>
              </p:txBody>
            </p:sp>
            <p:sp>
              <p:nvSpPr>
                <p:cNvPr id="117" name="Freeform 411"/>
                <p:cNvSpPr>
                  <a:spLocks noChangeArrowheads="1"/>
                </p:cNvSpPr>
                <p:nvPr/>
              </p:nvSpPr>
              <p:spPr bwMode="auto">
                <a:xfrm>
                  <a:off x="3122613" y="4308474"/>
                  <a:ext cx="127000" cy="103188"/>
                </a:xfrm>
                <a:custGeom>
                  <a:avLst/>
                  <a:gdLst>
                    <a:gd name="T0" fmla="*/ 343 w 352"/>
                    <a:gd name="T1" fmla="*/ 134 h 285"/>
                    <a:gd name="T2" fmla="*/ 351 w 352"/>
                    <a:gd name="T3" fmla="*/ 125 h 285"/>
                    <a:gd name="T4" fmla="*/ 218 w 352"/>
                    <a:gd name="T5" fmla="*/ 0 h 285"/>
                    <a:gd name="T6" fmla="*/ 209 w 352"/>
                    <a:gd name="T7" fmla="*/ 8 h 285"/>
                    <a:gd name="T8" fmla="*/ 100 w 352"/>
                    <a:gd name="T9" fmla="*/ 276 h 285"/>
                    <a:gd name="T10" fmla="*/ 126 w 352"/>
                    <a:gd name="T11" fmla="*/ 276 h 285"/>
                    <a:gd name="T12" fmla="*/ 134 w 352"/>
                    <a:gd name="T13" fmla="*/ 268 h 285"/>
                    <a:gd name="T14" fmla="*/ 159 w 352"/>
                    <a:gd name="T15" fmla="*/ 217 h 285"/>
                    <a:gd name="T16" fmla="*/ 343 w 352"/>
                    <a:gd name="T17" fmla="*/ 134 h 285"/>
                    <a:gd name="T18" fmla="*/ 218 w 352"/>
                    <a:gd name="T19" fmla="*/ 167 h 285"/>
                    <a:gd name="T20" fmla="*/ 142 w 352"/>
                    <a:gd name="T21" fmla="*/ 192 h 285"/>
                    <a:gd name="T22" fmla="*/ 126 w 352"/>
                    <a:gd name="T23" fmla="*/ 201 h 285"/>
                    <a:gd name="T24" fmla="*/ 109 w 352"/>
                    <a:gd name="T25" fmla="*/ 209 h 285"/>
                    <a:gd name="T26" fmla="*/ 100 w 352"/>
                    <a:gd name="T27" fmla="*/ 201 h 285"/>
                    <a:gd name="T28" fmla="*/ 100 w 352"/>
                    <a:gd name="T29" fmla="*/ 142 h 285"/>
                    <a:gd name="T30" fmla="*/ 109 w 352"/>
                    <a:gd name="T31" fmla="*/ 109 h 285"/>
                    <a:gd name="T32" fmla="*/ 209 w 352"/>
                    <a:gd name="T33" fmla="*/ 150 h 285"/>
                    <a:gd name="T34" fmla="*/ 284 w 352"/>
                    <a:gd name="T35" fmla="*/ 150 h 285"/>
                    <a:gd name="T36" fmla="*/ 218 w 352"/>
                    <a:gd name="T37" fmla="*/ 167 h 285"/>
                    <a:gd name="T38" fmla="*/ 218 w 352"/>
                    <a:gd name="T39" fmla="*/ 167 h 285"/>
                    <a:gd name="T40" fmla="*/ 218 w 352"/>
                    <a:gd name="T41" fmla="*/ 167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52" h="285">
                      <a:moveTo>
                        <a:pt x="343" y="134"/>
                      </a:moveTo>
                      <a:lnTo>
                        <a:pt x="351" y="125"/>
                      </a:ln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8" y="0"/>
                        <a:pt x="209" y="0"/>
                        <a:pt x="209" y="8"/>
                      </a:cubicBezTo>
                      <a:cubicBezTo>
                        <a:pt x="100" y="34"/>
                        <a:pt x="0" y="142"/>
                        <a:pt x="100" y="276"/>
                      </a:cubicBezTo>
                      <a:cubicBezTo>
                        <a:pt x="109" y="276"/>
                        <a:pt x="117" y="284"/>
                        <a:pt x="126" y="276"/>
                      </a:cubicBezTo>
                      <a:cubicBezTo>
                        <a:pt x="134" y="276"/>
                        <a:pt x="134" y="276"/>
                        <a:pt x="134" y="268"/>
                      </a:cubicBezTo>
                      <a:cubicBezTo>
                        <a:pt x="142" y="251"/>
                        <a:pt x="151" y="226"/>
                        <a:pt x="159" y="217"/>
                      </a:cubicBezTo>
                      <a:cubicBezTo>
                        <a:pt x="192" y="184"/>
                        <a:pt x="284" y="234"/>
                        <a:pt x="343" y="134"/>
                      </a:cubicBezTo>
                      <a:close/>
                      <a:moveTo>
                        <a:pt x="218" y="167"/>
                      </a:moveTo>
                      <a:cubicBezTo>
                        <a:pt x="184" y="167"/>
                        <a:pt x="159" y="167"/>
                        <a:pt x="142" y="192"/>
                      </a:cubicBezTo>
                      <a:cubicBezTo>
                        <a:pt x="134" y="192"/>
                        <a:pt x="134" y="201"/>
                        <a:pt x="126" y="201"/>
                      </a:cubicBezTo>
                      <a:cubicBezTo>
                        <a:pt x="126" y="209"/>
                        <a:pt x="117" y="209"/>
                        <a:pt x="109" y="209"/>
                      </a:cubicBezTo>
                      <a:lnTo>
                        <a:pt x="100" y="201"/>
                      </a:lnTo>
                      <a:cubicBezTo>
                        <a:pt x="92" y="176"/>
                        <a:pt x="92" y="159"/>
                        <a:pt x="100" y="142"/>
                      </a:cubicBezTo>
                      <a:cubicBezTo>
                        <a:pt x="100" y="125"/>
                        <a:pt x="109" y="117"/>
                        <a:pt x="109" y="109"/>
                      </a:cubicBezTo>
                      <a:cubicBezTo>
                        <a:pt x="142" y="134"/>
                        <a:pt x="167" y="150"/>
                        <a:pt x="209" y="150"/>
                      </a:cubicBezTo>
                      <a:cubicBezTo>
                        <a:pt x="234" y="142"/>
                        <a:pt x="259" y="150"/>
                        <a:pt x="284" y="150"/>
                      </a:cubicBezTo>
                      <a:cubicBezTo>
                        <a:pt x="259" y="167"/>
                        <a:pt x="234" y="167"/>
                        <a:pt x="218" y="167"/>
                      </a:cubicBezTo>
                      <a:close/>
                      <a:moveTo>
                        <a:pt x="218" y="167"/>
                      </a:moveTo>
                      <a:lnTo>
                        <a:pt x="218" y="1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/>
                    <a:ea typeface="SimSun" charset="0"/>
                    <a:cs typeface="+mn-cs"/>
                  </a:endParaRPr>
                </a:p>
              </p:txBody>
            </p:sp>
          </p:grpSp>
          <p:sp>
            <p:nvSpPr>
              <p:cNvPr id="113" name="Freeform 325"/>
              <p:cNvSpPr>
                <a:spLocks noChangeAspect="1" noChangeArrowheads="1"/>
              </p:cNvSpPr>
              <p:nvPr/>
            </p:nvSpPr>
            <p:spPr bwMode="auto">
              <a:xfrm>
                <a:off x="9864999" y="3949258"/>
                <a:ext cx="269000" cy="362166"/>
              </a:xfrm>
              <a:custGeom>
                <a:avLst/>
                <a:gdLst>
                  <a:gd name="T0" fmla="*/ 694 w 1046"/>
                  <a:gd name="T1" fmla="*/ 1053 h 1405"/>
                  <a:gd name="T2" fmla="*/ 176 w 1046"/>
                  <a:gd name="T3" fmla="*/ 526 h 1405"/>
                  <a:gd name="T4" fmla="*/ 870 w 1046"/>
                  <a:gd name="T5" fmla="*/ 526 h 1405"/>
                  <a:gd name="T6" fmla="*/ 393 w 1046"/>
                  <a:gd name="T7" fmla="*/ 1229 h 1405"/>
                  <a:gd name="T8" fmla="*/ 393 w 1046"/>
                  <a:gd name="T9" fmla="*/ 1321 h 1405"/>
                  <a:gd name="T10" fmla="*/ 519 w 1046"/>
                  <a:gd name="T11" fmla="*/ 1404 h 1405"/>
                  <a:gd name="T12" fmla="*/ 652 w 1046"/>
                  <a:gd name="T13" fmla="*/ 1321 h 1405"/>
                  <a:gd name="T14" fmla="*/ 652 w 1046"/>
                  <a:gd name="T15" fmla="*/ 1229 h 1405"/>
                  <a:gd name="T16" fmla="*/ 393 w 1046"/>
                  <a:gd name="T17" fmla="*/ 1095 h 1405"/>
                  <a:gd name="T18" fmla="*/ 393 w 1046"/>
                  <a:gd name="T19" fmla="*/ 1187 h 1405"/>
                  <a:gd name="T20" fmla="*/ 694 w 1046"/>
                  <a:gd name="T21" fmla="*/ 1145 h 1405"/>
                  <a:gd name="T22" fmla="*/ 42 w 1046"/>
                  <a:gd name="T23" fmla="*/ 301 h 1405"/>
                  <a:gd name="T24" fmla="*/ 168 w 1046"/>
                  <a:gd name="T25" fmla="*/ 275 h 1405"/>
                  <a:gd name="T26" fmla="*/ 42 w 1046"/>
                  <a:gd name="T27" fmla="*/ 301 h 1405"/>
                  <a:gd name="T28" fmla="*/ 569 w 1046"/>
                  <a:gd name="T29" fmla="*/ 0 h 1405"/>
                  <a:gd name="T30" fmla="*/ 477 w 1046"/>
                  <a:gd name="T31" fmla="*/ 92 h 1405"/>
                  <a:gd name="T32" fmla="*/ 569 w 1046"/>
                  <a:gd name="T33" fmla="*/ 92 h 1405"/>
                  <a:gd name="T34" fmla="*/ 301 w 1046"/>
                  <a:gd name="T35" fmla="*/ 50 h 1405"/>
                  <a:gd name="T36" fmla="*/ 268 w 1046"/>
                  <a:gd name="T37" fmla="*/ 175 h 1405"/>
                  <a:gd name="T38" fmla="*/ 1004 w 1046"/>
                  <a:gd name="T39" fmla="*/ 301 h 1405"/>
                  <a:gd name="T40" fmla="*/ 878 w 1046"/>
                  <a:gd name="T41" fmla="*/ 275 h 1405"/>
                  <a:gd name="T42" fmla="*/ 1004 w 1046"/>
                  <a:gd name="T43" fmla="*/ 301 h 1405"/>
                  <a:gd name="T44" fmla="*/ 744 w 1046"/>
                  <a:gd name="T45" fmla="*/ 50 h 1405"/>
                  <a:gd name="T46" fmla="*/ 778 w 1046"/>
                  <a:gd name="T47" fmla="*/ 175 h 1405"/>
                  <a:gd name="T48" fmla="*/ 84 w 1046"/>
                  <a:gd name="T49" fmla="*/ 526 h 1405"/>
                  <a:gd name="T50" fmla="*/ 0 w 1046"/>
                  <a:gd name="T51" fmla="*/ 485 h 1405"/>
                  <a:gd name="T52" fmla="*/ 92 w 1046"/>
                  <a:gd name="T53" fmla="*/ 568 h 1405"/>
                  <a:gd name="T54" fmla="*/ 953 w 1046"/>
                  <a:gd name="T55" fmla="*/ 485 h 1405"/>
                  <a:gd name="T56" fmla="*/ 953 w 1046"/>
                  <a:gd name="T57" fmla="*/ 568 h 1405"/>
                  <a:gd name="T58" fmla="*/ 1045 w 1046"/>
                  <a:gd name="T59" fmla="*/ 485 h 1405"/>
                  <a:gd name="T60" fmla="*/ 886 w 1046"/>
                  <a:gd name="T61" fmla="*/ 786 h 1405"/>
                  <a:gd name="T62" fmla="*/ 1004 w 1046"/>
                  <a:gd name="T63" fmla="*/ 752 h 1405"/>
                  <a:gd name="T64" fmla="*/ 886 w 1046"/>
                  <a:gd name="T65" fmla="*/ 786 h 1405"/>
                  <a:gd name="T66" fmla="*/ 92 w 1046"/>
                  <a:gd name="T67" fmla="*/ 827 h 1405"/>
                  <a:gd name="T68" fmla="*/ 126 w 1046"/>
                  <a:gd name="T69" fmla="*/ 710 h 1405"/>
                  <a:gd name="T70" fmla="*/ 42 w 1046"/>
                  <a:gd name="T71" fmla="*/ 752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46" h="1405">
                    <a:moveTo>
                      <a:pt x="870" y="526"/>
                    </a:moveTo>
                    <a:cubicBezTo>
                      <a:pt x="870" y="702"/>
                      <a:pt x="694" y="877"/>
                      <a:pt x="694" y="1053"/>
                    </a:cubicBezTo>
                    <a:cubicBezTo>
                      <a:pt x="343" y="1053"/>
                      <a:pt x="343" y="1053"/>
                      <a:pt x="343" y="1053"/>
                    </a:cubicBezTo>
                    <a:cubicBezTo>
                      <a:pt x="343" y="877"/>
                      <a:pt x="176" y="702"/>
                      <a:pt x="176" y="526"/>
                    </a:cubicBezTo>
                    <a:cubicBezTo>
                      <a:pt x="176" y="334"/>
                      <a:pt x="326" y="175"/>
                      <a:pt x="519" y="175"/>
                    </a:cubicBezTo>
                    <a:cubicBezTo>
                      <a:pt x="719" y="175"/>
                      <a:pt x="870" y="334"/>
                      <a:pt x="870" y="526"/>
                    </a:cubicBezTo>
                    <a:close/>
                    <a:moveTo>
                      <a:pt x="652" y="1229"/>
                    </a:moveTo>
                    <a:cubicBezTo>
                      <a:pt x="393" y="1229"/>
                      <a:pt x="393" y="1229"/>
                      <a:pt x="393" y="1229"/>
                    </a:cubicBezTo>
                    <a:cubicBezTo>
                      <a:pt x="368" y="1229"/>
                      <a:pt x="343" y="1245"/>
                      <a:pt x="343" y="1270"/>
                    </a:cubicBezTo>
                    <a:cubicBezTo>
                      <a:pt x="343" y="1296"/>
                      <a:pt x="368" y="1321"/>
                      <a:pt x="393" y="1321"/>
                    </a:cubicBezTo>
                    <a:cubicBezTo>
                      <a:pt x="402" y="1321"/>
                      <a:pt x="402" y="1321"/>
                      <a:pt x="402" y="1321"/>
                    </a:cubicBezTo>
                    <a:cubicBezTo>
                      <a:pt x="418" y="1371"/>
                      <a:pt x="469" y="1404"/>
                      <a:pt x="519" y="1404"/>
                    </a:cubicBezTo>
                    <a:cubicBezTo>
                      <a:pt x="577" y="1404"/>
                      <a:pt x="627" y="1371"/>
                      <a:pt x="644" y="1321"/>
                    </a:cubicBezTo>
                    <a:cubicBezTo>
                      <a:pt x="652" y="1321"/>
                      <a:pt x="652" y="1321"/>
                      <a:pt x="652" y="1321"/>
                    </a:cubicBezTo>
                    <a:cubicBezTo>
                      <a:pt x="677" y="1321"/>
                      <a:pt x="694" y="1296"/>
                      <a:pt x="694" y="1270"/>
                    </a:cubicBezTo>
                    <a:cubicBezTo>
                      <a:pt x="694" y="1245"/>
                      <a:pt x="677" y="1229"/>
                      <a:pt x="652" y="1229"/>
                    </a:cubicBezTo>
                    <a:close/>
                    <a:moveTo>
                      <a:pt x="652" y="1095"/>
                    </a:moveTo>
                    <a:cubicBezTo>
                      <a:pt x="393" y="1095"/>
                      <a:pt x="393" y="1095"/>
                      <a:pt x="393" y="1095"/>
                    </a:cubicBezTo>
                    <a:cubicBezTo>
                      <a:pt x="368" y="1095"/>
                      <a:pt x="343" y="1120"/>
                      <a:pt x="343" y="1145"/>
                    </a:cubicBezTo>
                    <a:cubicBezTo>
                      <a:pt x="343" y="1162"/>
                      <a:pt x="368" y="1187"/>
                      <a:pt x="393" y="1187"/>
                    </a:cubicBezTo>
                    <a:cubicBezTo>
                      <a:pt x="652" y="1187"/>
                      <a:pt x="652" y="1187"/>
                      <a:pt x="652" y="1187"/>
                    </a:cubicBezTo>
                    <a:cubicBezTo>
                      <a:pt x="677" y="1187"/>
                      <a:pt x="694" y="1162"/>
                      <a:pt x="694" y="1145"/>
                    </a:cubicBezTo>
                    <a:cubicBezTo>
                      <a:pt x="694" y="1120"/>
                      <a:pt x="677" y="1095"/>
                      <a:pt x="652" y="1095"/>
                    </a:cubicBezTo>
                    <a:close/>
                    <a:moveTo>
                      <a:pt x="42" y="301"/>
                    </a:moveTo>
                    <a:cubicBezTo>
                      <a:pt x="126" y="351"/>
                      <a:pt x="126" y="351"/>
                      <a:pt x="126" y="351"/>
                    </a:cubicBezTo>
                    <a:cubicBezTo>
                      <a:pt x="134" y="326"/>
                      <a:pt x="151" y="301"/>
                      <a:pt x="168" y="275"/>
                    </a:cubicBezTo>
                    <a:cubicBezTo>
                      <a:pt x="92" y="225"/>
                      <a:pt x="92" y="225"/>
                      <a:pt x="92" y="225"/>
                    </a:cubicBezTo>
                    <a:lnTo>
                      <a:pt x="42" y="301"/>
                    </a:lnTo>
                    <a:close/>
                    <a:moveTo>
                      <a:pt x="569" y="92"/>
                    </a:moveTo>
                    <a:cubicBezTo>
                      <a:pt x="569" y="0"/>
                      <a:pt x="569" y="0"/>
                      <a:pt x="569" y="0"/>
                    </a:cubicBezTo>
                    <a:cubicBezTo>
                      <a:pt x="477" y="0"/>
                      <a:pt x="477" y="0"/>
                      <a:pt x="477" y="0"/>
                    </a:cubicBezTo>
                    <a:cubicBezTo>
                      <a:pt x="477" y="92"/>
                      <a:pt x="477" y="92"/>
                      <a:pt x="477" y="92"/>
                    </a:cubicBezTo>
                    <a:cubicBezTo>
                      <a:pt x="493" y="92"/>
                      <a:pt x="510" y="92"/>
                      <a:pt x="519" y="92"/>
                    </a:cubicBezTo>
                    <a:cubicBezTo>
                      <a:pt x="535" y="92"/>
                      <a:pt x="552" y="92"/>
                      <a:pt x="569" y="92"/>
                    </a:cubicBezTo>
                    <a:close/>
                    <a:moveTo>
                      <a:pt x="343" y="133"/>
                    </a:moveTo>
                    <a:cubicBezTo>
                      <a:pt x="301" y="50"/>
                      <a:pt x="301" y="50"/>
                      <a:pt x="301" y="50"/>
                    </a:cubicBezTo>
                    <a:cubicBezTo>
                      <a:pt x="218" y="92"/>
                      <a:pt x="218" y="92"/>
                      <a:pt x="218" y="92"/>
                    </a:cubicBezTo>
                    <a:cubicBezTo>
                      <a:pt x="268" y="175"/>
                      <a:pt x="268" y="175"/>
                      <a:pt x="268" y="175"/>
                    </a:cubicBezTo>
                    <a:cubicBezTo>
                      <a:pt x="293" y="159"/>
                      <a:pt x="318" y="142"/>
                      <a:pt x="343" y="133"/>
                    </a:cubicBezTo>
                    <a:close/>
                    <a:moveTo>
                      <a:pt x="1004" y="301"/>
                    </a:moveTo>
                    <a:cubicBezTo>
                      <a:pt x="953" y="225"/>
                      <a:pt x="953" y="225"/>
                      <a:pt x="953" y="225"/>
                    </a:cubicBezTo>
                    <a:cubicBezTo>
                      <a:pt x="878" y="275"/>
                      <a:pt x="878" y="275"/>
                      <a:pt x="878" y="275"/>
                    </a:cubicBezTo>
                    <a:cubicBezTo>
                      <a:pt x="895" y="301"/>
                      <a:pt x="912" y="326"/>
                      <a:pt x="920" y="351"/>
                    </a:cubicBezTo>
                    <a:lnTo>
                      <a:pt x="1004" y="301"/>
                    </a:lnTo>
                    <a:close/>
                    <a:moveTo>
                      <a:pt x="820" y="92"/>
                    </a:moveTo>
                    <a:cubicBezTo>
                      <a:pt x="744" y="50"/>
                      <a:pt x="744" y="50"/>
                      <a:pt x="744" y="50"/>
                    </a:cubicBezTo>
                    <a:cubicBezTo>
                      <a:pt x="702" y="133"/>
                      <a:pt x="702" y="133"/>
                      <a:pt x="702" y="133"/>
                    </a:cubicBezTo>
                    <a:cubicBezTo>
                      <a:pt x="727" y="142"/>
                      <a:pt x="753" y="159"/>
                      <a:pt x="778" y="175"/>
                    </a:cubicBezTo>
                    <a:lnTo>
                      <a:pt x="820" y="92"/>
                    </a:lnTo>
                    <a:close/>
                    <a:moveTo>
                      <a:pt x="84" y="526"/>
                    </a:moveTo>
                    <a:cubicBezTo>
                      <a:pt x="84" y="510"/>
                      <a:pt x="84" y="501"/>
                      <a:pt x="92" y="485"/>
                    </a:cubicBezTo>
                    <a:cubicBezTo>
                      <a:pt x="0" y="485"/>
                      <a:pt x="0" y="485"/>
                      <a:pt x="0" y="485"/>
                    </a:cubicBezTo>
                    <a:cubicBezTo>
                      <a:pt x="0" y="568"/>
                      <a:pt x="0" y="568"/>
                      <a:pt x="0" y="568"/>
                    </a:cubicBezTo>
                    <a:cubicBezTo>
                      <a:pt x="92" y="568"/>
                      <a:pt x="92" y="568"/>
                      <a:pt x="92" y="568"/>
                    </a:cubicBezTo>
                    <a:cubicBezTo>
                      <a:pt x="84" y="560"/>
                      <a:pt x="84" y="543"/>
                      <a:pt x="84" y="526"/>
                    </a:cubicBezTo>
                    <a:close/>
                    <a:moveTo>
                      <a:pt x="953" y="485"/>
                    </a:moveTo>
                    <a:cubicBezTo>
                      <a:pt x="953" y="501"/>
                      <a:pt x="962" y="510"/>
                      <a:pt x="962" y="526"/>
                    </a:cubicBezTo>
                    <a:cubicBezTo>
                      <a:pt x="962" y="543"/>
                      <a:pt x="953" y="560"/>
                      <a:pt x="953" y="568"/>
                    </a:cubicBezTo>
                    <a:cubicBezTo>
                      <a:pt x="1045" y="568"/>
                      <a:pt x="1045" y="568"/>
                      <a:pt x="1045" y="568"/>
                    </a:cubicBezTo>
                    <a:cubicBezTo>
                      <a:pt x="1045" y="485"/>
                      <a:pt x="1045" y="485"/>
                      <a:pt x="1045" y="485"/>
                    </a:cubicBezTo>
                    <a:lnTo>
                      <a:pt x="953" y="485"/>
                    </a:lnTo>
                    <a:close/>
                    <a:moveTo>
                      <a:pt x="886" y="786"/>
                    </a:moveTo>
                    <a:cubicBezTo>
                      <a:pt x="953" y="827"/>
                      <a:pt x="953" y="827"/>
                      <a:pt x="953" y="827"/>
                    </a:cubicBezTo>
                    <a:cubicBezTo>
                      <a:pt x="1004" y="752"/>
                      <a:pt x="1004" y="752"/>
                      <a:pt x="1004" y="752"/>
                    </a:cubicBezTo>
                    <a:cubicBezTo>
                      <a:pt x="920" y="710"/>
                      <a:pt x="920" y="710"/>
                      <a:pt x="920" y="710"/>
                    </a:cubicBezTo>
                    <a:cubicBezTo>
                      <a:pt x="912" y="735"/>
                      <a:pt x="895" y="761"/>
                      <a:pt x="886" y="786"/>
                    </a:cubicBezTo>
                    <a:close/>
                    <a:moveTo>
                      <a:pt x="42" y="752"/>
                    </a:moveTo>
                    <a:cubicBezTo>
                      <a:pt x="92" y="827"/>
                      <a:pt x="92" y="827"/>
                      <a:pt x="92" y="827"/>
                    </a:cubicBezTo>
                    <a:cubicBezTo>
                      <a:pt x="159" y="786"/>
                      <a:pt x="159" y="786"/>
                      <a:pt x="159" y="786"/>
                    </a:cubicBezTo>
                    <a:cubicBezTo>
                      <a:pt x="151" y="761"/>
                      <a:pt x="134" y="735"/>
                      <a:pt x="126" y="710"/>
                    </a:cubicBezTo>
                    <a:lnTo>
                      <a:pt x="42" y="752"/>
                    </a:lnTo>
                    <a:close/>
                    <a:moveTo>
                      <a:pt x="42" y="752"/>
                    </a:moveTo>
                    <a:lnTo>
                      <a:pt x="42" y="7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243785" tIns="121892" rIns="243785" bIns="121892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SimSun" charset="0"/>
                  <a:cs typeface="+mn-cs"/>
                </a:endParaRPr>
              </a:p>
            </p:txBody>
          </p:sp>
        </p:grpSp>
      </p:grpSp>
      <p:sp>
        <p:nvSpPr>
          <p:cNvPr id="124" name="矩形 123">
            <a:extLst>
              <a:ext uri="{FF2B5EF4-FFF2-40B4-BE49-F238E27FC236}">
                <a16:creationId xmlns:a16="http://schemas.microsoft.com/office/drawing/2014/main" id="{617D8717-3952-4F45-BFAF-E0FEEA0C42EE}"/>
              </a:ext>
            </a:extLst>
          </p:cNvPr>
          <p:cNvSpPr/>
          <p:nvPr/>
        </p:nvSpPr>
        <p:spPr>
          <a:xfrm>
            <a:off x="1341486" y="590942"/>
            <a:ext cx="1369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Demo</a:t>
            </a:r>
            <a:r>
              <a:rPr lang="zh-TW" altLang="en-US" sz="2000" dirty="0"/>
              <a:t>影片</a:t>
            </a:r>
          </a:p>
        </p:txBody>
      </p:sp>
      <p:sp>
        <p:nvSpPr>
          <p:cNvPr id="125" name="Donut 1">
            <a:extLst>
              <a:ext uri="{FF2B5EF4-FFF2-40B4-BE49-F238E27FC236}">
                <a16:creationId xmlns:a16="http://schemas.microsoft.com/office/drawing/2014/main" id="{73585584-27B9-4491-861E-3C1C381B6BE2}"/>
              </a:ext>
            </a:extLst>
          </p:cNvPr>
          <p:cNvSpPr/>
          <p:nvPr/>
        </p:nvSpPr>
        <p:spPr bwMode="auto">
          <a:xfrm>
            <a:off x="338582" y="2590039"/>
            <a:ext cx="1821818" cy="1821818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26" name="Oval 2">
            <a:extLst>
              <a:ext uri="{FF2B5EF4-FFF2-40B4-BE49-F238E27FC236}">
                <a16:creationId xmlns:a16="http://schemas.microsoft.com/office/drawing/2014/main" id="{47A8B2BF-B80B-4DB0-98C6-F95A9FF8A002}"/>
              </a:ext>
            </a:extLst>
          </p:cNvPr>
          <p:cNvSpPr/>
          <p:nvPr/>
        </p:nvSpPr>
        <p:spPr bwMode="auto">
          <a:xfrm>
            <a:off x="2212501" y="2069140"/>
            <a:ext cx="3013364" cy="30133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27" name="Donut 3">
            <a:extLst>
              <a:ext uri="{FF2B5EF4-FFF2-40B4-BE49-F238E27FC236}">
                <a16:creationId xmlns:a16="http://schemas.microsoft.com/office/drawing/2014/main" id="{BFB54C61-5CB6-4C74-97B5-CDB526C69B83}"/>
              </a:ext>
            </a:extLst>
          </p:cNvPr>
          <p:cNvSpPr/>
          <p:nvPr/>
        </p:nvSpPr>
        <p:spPr bwMode="auto">
          <a:xfrm>
            <a:off x="1637592" y="1837955"/>
            <a:ext cx="983270" cy="983270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28" name="Oval 4">
            <a:extLst>
              <a:ext uri="{FF2B5EF4-FFF2-40B4-BE49-F238E27FC236}">
                <a16:creationId xmlns:a16="http://schemas.microsoft.com/office/drawing/2014/main" id="{F356B63B-4189-4B80-8D6A-C449E2F72C73}"/>
              </a:ext>
            </a:extLst>
          </p:cNvPr>
          <p:cNvSpPr/>
          <p:nvPr/>
        </p:nvSpPr>
        <p:spPr bwMode="auto">
          <a:xfrm>
            <a:off x="2412331" y="649889"/>
            <a:ext cx="1506682" cy="150668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29" name="Oval 5">
            <a:extLst>
              <a:ext uri="{FF2B5EF4-FFF2-40B4-BE49-F238E27FC236}">
                <a16:creationId xmlns:a16="http://schemas.microsoft.com/office/drawing/2014/main" id="{77AA94AB-547E-43C1-A816-30AEF772F8D7}"/>
              </a:ext>
            </a:extLst>
          </p:cNvPr>
          <p:cNvSpPr/>
          <p:nvPr/>
        </p:nvSpPr>
        <p:spPr bwMode="auto">
          <a:xfrm>
            <a:off x="854635" y="4344737"/>
            <a:ext cx="2062595" cy="2062595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30" name="Donut 6">
            <a:extLst>
              <a:ext uri="{FF2B5EF4-FFF2-40B4-BE49-F238E27FC236}">
                <a16:creationId xmlns:a16="http://schemas.microsoft.com/office/drawing/2014/main" id="{572CA52F-B305-44C4-A3DC-C1403DC58CE1}"/>
              </a:ext>
            </a:extLst>
          </p:cNvPr>
          <p:cNvSpPr/>
          <p:nvPr/>
        </p:nvSpPr>
        <p:spPr bwMode="auto">
          <a:xfrm>
            <a:off x="2917230" y="5119935"/>
            <a:ext cx="1249965" cy="1249965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31" name="Oval 7">
            <a:extLst>
              <a:ext uri="{FF2B5EF4-FFF2-40B4-BE49-F238E27FC236}">
                <a16:creationId xmlns:a16="http://schemas.microsoft.com/office/drawing/2014/main" id="{02BC7A4E-1CC7-4371-ABA9-B4732C3FC6AD}"/>
              </a:ext>
            </a:extLst>
          </p:cNvPr>
          <p:cNvSpPr/>
          <p:nvPr/>
        </p:nvSpPr>
        <p:spPr bwMode="auto">
          <a:xfrm>
            <a:off x="4167195" y="4948708"/>
            <a:ext cx="729961" cy="729961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32" name="Oval 8">
            <a:extLst>
              <a:ext uri="{FF2B5EF4-FFF2-40B4-BE49-F238E27FC236}">
                <a16:creationId xmlns:a16="http://schemas.microsoft.com/office/drawing/2014/main" id="{E01C558F-39A3-4A3C-A096-65C55063C2A1}"/>
              </a:ext>
            </a:extLst>
          </p:cNvPr>
          <p:cNvSpPr/>
          <p:nvPr/>
        </p:nvSpPr>
        <p:spPr bwMode="auto">
          <a:xfrm>
            <a:off x="5277966" y="3575822"/>
            <a:ext cx="471474" cy="4714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33" name="Oval 9">
            <a:extLst>
              <a:ext uri="{FF2B5EF4-FFF2-40B4-BE49-F238E27FC236}">
                <a16:creationId xmlns:a16="http://schemas.microsoft.com/office/drawing/2014/main" id="{081C84C3-E200-4FFC-B8FB-714A8DD26262}"/>
              </a:ext>
            </a:extLst>
          </p:cNvPr>
          <p:cNvSpPr/>
          <p:nvPr/>
        </p:nvSpPr>
        <p:spPr bwMode="auto">
          <a:xfrm>
            <a:off x="4886765" y="4057687"/>
            <a:ext cx="1635268" cy="16352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34" name="Oval 10">
            <a:extLst>
              <a:ext uri="{FF2B5EF4-FFF2-40B4-BE49-F238E27FC236}">
                <a16:creationId xmlns:a16="http://schemas.microsoft.com/office/drawing/2014/main" id="{7A3CA788-71F3-4E72-BF87-6C17A3025569}"/>
              </a:ext>
            </a:extLst>
          </p:cNvPr>
          <p:cNvSpPr/>
          <p:nvPr/>
        </p:nvSpPr>
        <p:spPr bwMode="auto">
          <a:xfrm>
            <a:off x="5129480" y="2145838"/>
            <a:ext cx="1392553" cy="1392553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35" name="Donut 11">
            <a:extLst>
              <a:ext uri="{FF2B5EF4-FFF2-40B4-BE49-F238E27FC236}">
                <a16:creationId xmlns:a16="http://schemas.microsoft.com/office/drawing/2014/main" id="{1FC70199-E059-46DF-BB23-312D5402E62B}"/>
              </a:ext>
            </a:extLst>
          </p:cNvPr>
          <p:cNvSpPr/>
          <p:nvPr/>
        </p:nvSpPr>
        <p:spPr bwMode="auto">
          <a:xfrm>
            <a:off x="4748535" y="2062882"/>
            <a:ext cx="498112" cy="498112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36" name="Oval 12">
            <a:extLst>
              <a:ext uri="{FF2B5EF4-FFF2-40B4-BE49-F238E27FC236}">
                <a16:creationId xmlns:a16="http://schemas.microsoft.com/office/drawing/2014/main" id="{55B8C7D1-0719-48F7-B15E-1564B66A5796}"/>
              </a:ext>
            </a:extLst>
          </p:cNvPr>
          <p:cNvSpPr/>
          <p:nvPr/>
        </p:nvSpPr>
        <p:spPr bwMode="auto">
          <a:xfrm>
            <a:off x="4156804" y="1472974"/>
            <a:ext cx="729961" cy="72996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sp>
        <p:nvSpPr>
          <p:cNvPr id="137" name="Oval 13">
            <a:extLst>
              <a:ext uri="{FF2B5EF4-FFF2-40B4-BE49-F238E27FC236}">
                <a16:creationId xmlns:a16="http://schemas.microsoft.com/office/drawing/2014/main" id="{88A88CC7-858A-48D7-909B-32C7A7C97FB5}"/>
              </a:ext>
            </a:extLst>
          </p:cNvPr>
          <p:cNvSpPr/>
          <p:nvPr/>
        </p:nvSpPr>
        <p:spPr bwMode="auto">
          <a:xfrm>
            <a:off x="3765750" y="1738310"/>
            <a:ext cx="293398" cy="293398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  <a:extLst/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icrosoft YaHei" charset="0"/>
            </a:endParaRPr>
          </a:p>
        </p:txBody>
      </p:sp>
      <p:pic>
        <p:nvPicPr>
          <p:cNvPr id="138" name="P76071048-DEMO影片">
            <a:hlinkClick r:id="" action="ppaction://media"/>
            <a:extLst>
              <a:ext uri="{FF2B5EF4-FFF2-40B4-BE49-F238E27FC236}">
                <a16:creationId xmlns:a16="http://schemas.microsoft.com/office/drawing/2014/main" id="{E2E0E67F-E7B7-472A-95D8-3F63C39FB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277" y="1697301"/>
            <a:ext cx="7659620" cy="409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1500"/>
                            </p:stCondLst>
                            <p:childTnLst>
                              <p:par>
                                <p:cTn id="3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9" dur="141085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0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1" fill="hold">
                      <p:stCondLst>
                        <p:cond delay="0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4" dur="1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video>
              <p:cMediaNode vol="80000">
                <p:cTn id="335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</p:childTnLst>
        </p:cTn>
      </p:par>
    </p:tnLst>
    <p:bldLst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8" grpId="0"/>
      <p:bldP spid="5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reeform 212"/>
          <p:cNvSpPr>
            <a:spLocks/>
          </p:cNvSpPr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853560" y="2406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6028720" y="2908169"/>
            <a:ext cx="1861880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66003" y="4232233"/>
            <a:ext cx="5859994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Department of Computer Science and Information Engineering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2"/>
            <p:cNvSpPr>
              <a:spLocks/>
            </p:cNvSpPr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4"/>
            <p:cNvSpPr>
              <a:spLocks/>
            </p:cNvSpPr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5"/>
            <p:cNvSpPr>
              <a:spLocks/>
            </p:cNvSpPr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1"/>
            <p:cNvSpPr>
              <a:spLocks/>
            </p:cNvSpPr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3"/>
            <p:cNvSpPr>
              <a:spLocks/>
            </p:cNvSpPr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6"/>
            <p:cNvSpPr>
              <a:spLocks/>
            </p:cNvSpPr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9"/>
            <p:cNvSpPr>
              <a:spLocks/>
            </p:cNvSpPr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2"/>
            <p:cNvSpPr>
              <a:spLocks/>
            </p:cNvSpPr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5"/>
            <p:cNvSpPr>
              <a:spLocks/>
            </p:cNvSpPr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6"/>
            <p:cNvSpPr>
              <a:spLocks/>
            </p:cNvSpPr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7"/>
            <p:cNvSpPr>
              <a:spLocks/>
            </p:cNvSpPr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8"/>
            <p:cNvSpPr>
              <a:spLocks/>
            </p:cNvSpPr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9"/>
            <p:cNvSpPr>
              <a:spLocks/>
            </p:cNvSpPr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0"/>
            <p:cNvSpPr>
              <a:spLocks/>
            </p:cNvSpPr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1"/>
            <p:cNvSpPr>
              <a:spLocks/>
            </p:cNvSpPr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2"/>
            <p:cNvSpPr>
              <a:spLocks/>
            </p:cNvSpPr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3"/>
            <p:cNvSpPr>
              <a:spLocks/>
            </p:cNvSpPr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5"/>
            <p:cNvSpPr>
              <a:spLocks/>
            </p:cNvSpPr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87"/>
            <p:cNvSpPr>
              <a:spLocks/>
            </p:cNvSpPr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22"/>
            <p:cNvSpPr>
              <a:spLocks/>
            </p:cNvSpPr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5988440" y="2912874"/>
            <a:ext cx="1826141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參考文獻</a:t>
            </a:r>
          </a:p>
        </p:txBody>
      </p:sp>
    </p:spTree>
    <p:extLst>
      <p:ext uri="{BB962C8B-B14F-4D97-AF65-F5344CB8AC3E}">
        <p14:creationId xmlns:p14="http://schemas.microsoft.com/office/powerpoint/2010/main" val="3201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58"/>
          <p:cNvSpPr>
            <a:spLocks/>
          </p:cNvSpPr>
          <p:nvPr/>
        </p:nvSpPr>
        <p:spPr bwMode="auto">
          <a:xfrm>
            <a:off x="921815" y="4931622"/>
            <a:ext cx="1443192" cy="2105653"/>
          </a:xfrm>
          <a:custGeom>
            <a:avLst/>
            <a:gdLst>
              <a:gd name="T0" fmla="*/ 1928 w 1928"/>
              <a:gd name="T1" fmla="*/ 0 h 2813"/>
              <a:gd name="T2" fmla="*/ 0 w 1928"/>
              <a:gd name="T3" fmla="*/ 2813 h 2813"/>
              <a:gd name="T4" fmla="*/ 1928 w 1928"/>
              <a:gd name="T5" fmla="*/ 0 h 2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8" h="2813">
                <a:moveTo>
                  <a:pt x="1928" y="0"/>
                </a:moveTo>
                <a:lnTo>
                  <a:pt x="0" y="2813"/>
                </a:lnTo>
                <a:lnTo>
                  <a:pt x="1928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Line 1059"/>
          <p:cNvSpPr>
            <a:spLocks noChangeShapeType="1"/>
          </p:cNvSpPr>
          <p:nvPr/>
        </p:nvSpPr>
        <p:spPr bwMode="auto">
          <a:xfrm flipH="1">
            <a:off x="921815" y="4931622"/>
            <a:ext cx="1443192" cy="210565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1060"/>
          <p:cNvSpPr>
            <a:spLocks/>
          </p:cNvSpPr>
          <p:nvPr/>
        </p:nvSpPr>
        <p:spPr bwMode="auto">
          <a:xfrm>
            <a:off x="921815" y="6723635"/>
            <a:ext cx="1737370" cy="313640"/>
          </a:xfrm>
          <a:custGeom>
            <a:avLst/>
            <a:gdLst>
              <a:gd name="T0" fmla="*/ 2321 w 2321"/>
              <a:gd name="T1" fmla="*/ 0 h 419"/>
              <a:gd name="T2" fmla="*/ 0 w 2321"/>
              <a:gd name="T3" fmla="*/ 419 h 419"/>
              <a:gd name="T4" fmla="*/ 2321 w 2321"/>
              <a:gd name="T5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1" h="419">
                <a:moveTo>
                  <a:pt x="2321" y="0"/>
                </a:moveTo>
                <a:lnTo>
                  <a:pt x="0" y="419"/>
                </a:lnTo>
                <a:lnTo>
                  <a:pt x="2321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Line 1061"/>
          <p:cNvSpPr>
            <a:spLocks noChangeShapeType="1"/>
          </p:cNvSpPr>
          <p:nvPr/>
        </p:nvSpPr>
        <p:spPr bwMode="auto">
          <a:xfrm flipH="1">
            <a:off x="921815" y="6723635"/>
            <a:ext cx="1737370" cy="31364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1062"/>
          <p:cNvSpPr>
            <a:spLocks/>
          </p:cNvSpPr>
          <p:nvPr/>
        </p:nvSpPr>
        <p:spPr bwMode="auto">
          <a:xfrm>
            <a:off x="963734" y="6710910"/>
            <a:ext cx="600332" cy="315137"/>
          </a:xfrm>
          <a:custGeom>
            <a:avLst/>
            <a:gdLst>
              <a:gd name="T0" fmla="*/ 802 w 802"/>
              <a:gd name="T1" fmla="*/ 0 h 421"/>
              <a:gd name="T2" fmla="*/ 0 w 802"/>
              <a:gd name="T3" fmla="*/ 421 h 421"/>
              <a:gd name="T4" fmla="*/ 802 w 802"/>
              <a:gd name="T5" fmla="*/ 0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2" h="421">
                <a:moveTo>
                  <a:pt x="802" y="0"/>
                </a:moveTo>
                <a:lnTo>
                  <a:pt x="0" y="421"/>
                </a:lnTo>
                <a:lnTo>
                  <a:pt x="802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Line 1063"/>
          <p:cNvSpPr>
            <a:spLocks noChangeShapeType="1"/>
          </p:cNvSpPr>
          <p:nvPr/>
        </p:nvSpPr>
        <p:spPr bwMode="auto">
          <a:xfrm flipH="1">
            <a:off x="963734" y="6710910"/>
            <a:ext cx="600332" cy="31513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064"/>
          <p:cNvSpPr>
            <a:spLocks/>
          </p:cNvSpPr>
          <p:nvPr/>
        </p:nvSpPr>
        <p:spPr bwMode="auto">
          <a:xfrm>
            <a:off x="2659185" y="6201152"/>
            <a:ext cx="728333" cy="522483"/>
          </a:xfrm>
          <a:custGeom>
            <a:avLst/>
            <a:gdLst>
              <a:gd name="T0" fmla="*/ 0 w 973"/>
              <a:gd name="T1" fmla="*/ 698 h 698"/>
              <a:gd name="T2" fmla="*/ 973 w 973"/>
              <a:gd name="T3" fmla="*/ 0 h 698"/>
              <a:gd name="T4" fmla="*/ 0 w 973"/>
              <a:gd name="T5" fmla="*/ 698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3" h="698">
                <a:moveTo>
                  <a:pt x="0" y="698"/>
                </a:moveTo>
                <a:lnTo>
                  <a:pt x="973" y="0"/>
                </a:lnTo>
                <a:lnTo>
                  <a:pt x="0" y="69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Line 1065"/>
          <p:cNvSpPr>
            <a:spLocks noChangeShapeType="1"/>
          </p:cNvSpPr>
          <p:nvPr/>
        </p:nvSpPr>
        <p:spPr bwMode="auto">
          <a:xfrm flipV="1">
            <a:off x="2659185" y="6201152"/>
            <a:ext cx="728333" cy="5224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66"/>
          <p:cNvSpPr>
            <a:spLocks/>
          </p:cNvSpPr>
          <p:nvPr/>
        </p:nvSpPr>
        <p:spPr bwMode="auto">
          <a:xfrm>
            <a:off x="3387518" y="6201152"/>
            <a:ext cx="90574" cy="1285249"/>
          </a:xfrm>
          <a:custGeom>
            <a:avLst/>
            <a:gdLst>
              <a:gd name="T0" fmla="*/ 0 w 121"/>
              <a:gd name="T1" fmla="*/ 0 h 1717"/>
              <a:gd name="T2" fmla="*/ 121 w 121"/>
              <a:gd name="T3" fmla="*/ 1717 h 1717"/>
              <a:gd name="T4" fmla="*/ 0 w 121"/>
              <a:gd name="T5" fmla="*/ 0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" h="1717">
                <a:moveTo>
                  <a:pt x="0" y="0"/>
                </a:moveTo>
                <a:lnTo>
                  <a:pt x="121" y="1717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Line 1067"/>
          <p:cNvSpPr>
            <a:spLocks noChangeShapeType="1"/>
          </p:cNvSpPr>
          <p:nvPr/>
        </p:nvSpPr>
        <p:spPr bwMode="auto">
          <a:xfrm>
            <a:off x="3387518" y="6201152"/>
            <a:ext cx="90574" cy="128524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068"/>
          <p:cNvSpPr>
            <a:spLocks/>
          </p:cNvSpPr>
          <p:nvPr/>
        </p:nvSpPr>
        <p:spPr bwMode="auto">
          <a:xfrm>
            <a:off x="1710780" y="6723635"/>
            <a:ext cx="948405" cy="761269"/>
          </a:xfrm>
          <a:custGeom>
            <a:avLst/>
            <a:gdLst>
              <a:gd name="T0" fmla="*/ 1267 w 1267"/>
              <a:gd name="T1" fmla="*/ 0 h 1017"/>
              <a:gd name="T2" fmla="*/ 0 w 1267"/>
              <a:gd name="T3" fmla="*/ 1017 h 1017"/>
              <a:gd name="T4" fmla="*/ 1267 w 1267"/>
              <a:gd name="T5" fmla="*/ 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67" h="1017">
                <a:moveTo>
                  <a:pt x="1267" y="0"/>
                </a:moveTo>
                <a:lnTo>
                  <a:pt x="0" y="1017"/>
                </a:lnTo>
                <a:lnTo>
                  <a:pt x="1267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Line 1069"/>
          <p:cNvSpPr>
            <a:spLocks noChangeShapeType="1"/>
          </p:cNvSpPr>
          <p:nvPr/>
        </p:nvSpPr>
        <p:spPr bwMode="auto">
          <a:xfrm flipH="1">
            <a:off x="1710780" y="6723635"/>
            <a:ext cx="948405" cy="76126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070"/>
          <p:cNvSpPr>
            <a:spLocks/>
          </p:cNvSpPr>
          <p:nvPr/>
        </p:nvSpPr>
        <p:spPr bwMode="auto">
          <a:xfrm>
            <a:off x="2365008" y="4931622"/>
            <a:ext cx="294178" cy="1792013"/>
          </a:xfrm>
          <a:custGeom>
            <a:avLst/>
            <a:gdLst>
              <a:gd name="T0" fmla="*/ 0 w 393"/>
              <a:gd name="T1" fmla="*/ 0 h 2394"/>
              <a:gd name="T2" fmla="*/ 393 w 393"/>
              <a:gd name="T3" fmla="*/ 2394 h 2394"/>
              <a:gd name="T4" fmla="*/ 0 w 393"/>
              <a:gd name="T5" fmla="*/ 0 h 2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3" h="2394">
                <a:moveTo>
                  <a:pt x="0" y="0"/>
                </a:moveTo>
                <a:lnTo>
                  <a:pt x="393" y="23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Line 1071"/>
          <p:cNvSpPr>
            <a:spLocks noChangeShapeType="1"/>
          </p:cNvSpPr>
          <p:nvPr/>
        </p:nvSpPr>
        <p:spPr bwMode="auto">
          <a:xfrm>
            <a:off x="2365008" y="4931622"/>
            <a:ext cx="294178" cy="179201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072"/>
          <p:cNvSpPr>
            <a:spLocks/>
          </p:cNvSpPr>
          <p:nvPr/>
        </p:nvSpPr>
        <p:spPr bwMode="auto">
          <a:xfrm>
            <a:off x="2659185" y="4813352"/>
            <a:ext cx="1163986" cy="1910283"/>
          </a:xfrm>
          <a:custGeom>
            <a:avLst/>
            <a:gdLst>
              <a:gd name="T0" fmla="*/ 1555 w 1555"/>
              <a:gd name="T1" fmla="*/ 0 h 2552"/>
              <a:gd name="T2" fmla="*/ 0 w 1555"/>
              <a:gd name="T3" fmla="*/ 2552 h 2552"/>
              <a:gd name="T4" fmla="*/ 1555 w 1555"/>
              <a:gd name="T5" fmla="*/ 0 h 2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55" h="2552">
                <a:moveTo>
                  <a:pt x="1555" y="0"/>
                </a:moveTo>
                <a:lnTo>
                  <a:pt x="0" y="2552"/>
                </a:lnTo>
                <a:lnTo>
                  <a:pt x="1555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Line 1073"/>
          <p:cNvSpPr>
            <a:spLocks noChangeShapeType="1"/>
          </p:cNvSpPr>
          <p:nvPr/>
        </p:nvSpPr>
        <p:spPr bwMode="auto">
          <a:xfrm flipH="1">
            <a:off x="2659185" y="4813352"/>
            <a:ext cx="1163986" cy="19102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074"/>
          <p:cNvSpPr>
            <a:spLocks/>
          </p:cNvSpPr>
          <p:nvPr/>
        </p:nvSpPr>
        <p:spPr bwMode="auto">
          <a:xfrm>
            <a:off x="3387518" y="5611300"/>
            <a:ext cx="1681229" cy="589852"/>
          </a:xfrm>
          <a:custGeom>
            <a:avLst/>
            <a:gdLst>
              <a:gd name="T0" fmla="*/ 0 w 2246"/>
              <a:gd name="T1" fmla="*/ 788 h 788"/>
              <a:gd name="T2" fmla="*/ 2246 w 2246"/>
              <a:gd name="T3" fmla="*/ 0 h 788"/>
              <a:gd name="T4" fmla="*/ 0 w 2246"/>
              <a:gd name="T5" fmla="*/ 788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46" h="788">
                <a:moveTo>
                  <a:pt x="0" y="788"/>
                </a:moveTo>
                <a:lnTo>
                  <a:pt x="2246" y="0"/>
                </a:lnTo>
                <a:lnTo>
                  <a:pt x="0" y="78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Line 1075"/>
          <p:cNvSpPr>
            <a:spLocks noChangeShapeType="1"/>
          </p:cNvSpPr>
          <p:nvPr/>
        </p:nvSpPr>
        <p:spPr bwMode="auto">
          <a:xfrm flipV="1">
            <a:off x="3387518" y="5611300"/>
            <a:ext cx="1681229" cy="58985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076"/>
          <p:cNvSpPr>
            <a:spLocks/>
          </p:cNvSpPr>
          <p:nvPr/>
        </p:nvSpPr>
        <p:spPr bwMode="auto">
          <a:xfrm>
            <a:off x="4850921" y="5639744"/>
            <a:ext cx="184142" cy="830883"/>
          </a:xfrm>
          <a:custGeom>
            <a:avLst/>
            <a:gdLst>
              <a:gd name="T0" fmla="*/ 246 w 246"/>
              <a:gd name="T1" fmla="*/ 0 h 1110"/>
              <a:gd name="T2" fmla="*/ 0 w 246"/>
              <a:gd name="T3" fmla="*/ 1110 h 1110"/>
              <a:gd name="T4" fmla="*/ 246 w 246"/>
              <a:gd name="T5" fmla="*/ 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6" h="1110">
                <a:moveTo>
                  <a:pt x="246" y="0"/>
                </a:moveTo>
                <a:lnTo>
                  <a:pt x="0" y="1110"/>
                </a:lnTo>
                <a:lnTo>
                  <a:pt x="246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Line 1077"/>
          <p:cNvSpPr>
            <a:spLocks noChangeShapeType="1"/>
          </p:cNvSpPr>
          <p:nvPr/>
        </p:nvSpPr>
        <p:spPr bwMode="auto">
          <a:xfrm flipH="1">
            <a:off x="4850921" y="5639744"/>
            <a:ext cx="184142" cy="8308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078"/>
          <p:cNvSpPr>
            <a:spLocks/>
          </p:cNvSpPr>
          <p:nvPr/>
        </p:nvSpPr>
        <p:spPr bwMode="auto">
          <a:xfrm>
            <a:off x="4709446" y="6470628"/>
            <a:ext cx="141475" cy="853340"/>
          </a:xfrm>
          <a:custGeom>
            <a:avLst/>
            <a:gdLst>
              <a:gd name="T0" fmla="*/ 189 w 189"/>
              <a:gd name="T1" fmla="*/ 0 h 1140"/>
              <a:gd name="T2" fmla="*/ 0 w 189"/>
              <a:gd name="T3" fmla="*/ 1140 h 1140"/>
              <a:gd name="T4" fmla="*/ 189 w 189"/>
              <a:gd name="T5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9" h="1140">
                <a:moveTo>
                  <a:pt x="189" y="0"/>
                </a:moveTo>
                <a:lnTo>
                  <a:pt x="0" y="1140"/>
                </a:lnTo>
                <a:lnTo>
                  <a:pt x="189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Line 1079"/>
          <p:cNvSpPr>
            <a:spLocks noChangeShapeType="1"/>
          </p:cNvSpPr>
          <p:nvPr/>
        </p:nvSpPr>
        <p:spPr bwMode="auto">
          <a:xfrm flipH="1">
            <a:off x="4709446" y="6470628"/>
            <a:ext cx="141475" cy="85334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080"/>
          <p:cNvSpPr>
            <a:spLocks/>
          </p:cNvSpPr>
          <p:nvPr/>
        </p:nvSpPr>
        <p:spPr bwMode="auto">
          <a:xfrm>
            <a:off x="3478092" y="7323967"/>
            <a:ext cx="1231355" cy="162434"/>
          </a:xfrm>
          <a:custGeom>
            <a:avLst/>
            <a:gdLst>
              <a:gd name="T0" fmla="*/ 1645 w 1645"/>
              <a:gd name="T1" fmla="*/ 0 h 217"/>
              <a:gd name="T2" fmla="*/ 0 w 1645"/>
              <a:gd name="T3" fmla="*/ 217 h 217"/>
              <a:gd name="T4" fmla="*/ 1645 w 1645"/>
              <a:gd name="T5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45" h="217">
                <a:moveTo>
                  <a:pt x="1645" y="0"/>
                </a:moveTo>
                <a:lnTo>
                  <a:pt x="0" y="217"/>
                </a:lnTo>
                <a:lnTo>
                  <a:pt x="1645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Line 1081"/>
          <p:cNvSpPr>
            <a:spLocks noChangeShapeType="1"/>
          </p:cNvSpPr>
          <p:nvPr/>
        </p:nvSpPr>
        <p:spPr bwMode="auto">
          <a:xfrm flipH="1">
            <a:off x="3478092" y="7323967"/>
            <a:ext cx="1231355" cy="16243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082"/>
          <p:cNvSpPr>
            <a:spLocks/>
          </p:cNvSpPr>
          <p:nvPr/>
        </p:nvSpPr>
        <p:spPr bwMode="auto">
          <a:xfrm>
            <a:off x="3387518" y="6201152"/>
            <a:ext cx="1321928" cy="1122815"/>
          </a:xfrm>
          <a:custGeom>
            <a:avLst/>
            <a:gdLst>
              <a:gd name="T0" fmla="*/ 1766 w 1766"/>
              <a:gd name="T1" fmla="*/ 1500 h 1500"/>
              <a:gd name="T2" fmla="*/ 0 w 1766"/>
              <a:gd name="T3" fmla="*/ 0 h 1500"/>
              <a:gd name="T4" fmla="*/ 1766 w 1766"/>
              <a:gd name="T5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66" h="1500">
                <a:moveTo>
                  <a:pt x="1766" y="1500"/>
                </a:moveTo>
                <a:lnTo>
                  <a:pt x="0" y="0"/>
                </a:lnTo>
                <a:lnTo>
                  <a:pt x="1766" y="150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Line 1083"/>
          <p:cNvSpPr>
            <a:spLocks noChangeShapeType="1"/>
          </p:cNvSpPr>
          <p:nvPr/>
        </p:nvSpPr>
        <p:spPr bwMode="auto">
          <a:xfrm flipH="1" flipV="1">
            <a:off x="3387518" y="6201152"/>
            <a:ext cx="1321928" cy="112281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084"/>
          <p:cNvSpPr>
            <a:spLocks/>
          </p:cNvSpPr>
          <p:nvPr/>
        </p:nvSpPr>
        <p:spPr bwMode="auto">
          <a:xfrm>
            <a:off x="3478092" y="6470628"/>
            <a:ext cx="1372829" cy="1015774"/>
          </a:xfrm>
          <a:custGeom>
            <a:avLst/>
            <a:gdLst>
              <a:gd name="T0" fmla="*/ 1834 w 1834"/>
              <a:gd name="T1" fmla="*/ 0 h 1357"/>
              <a:gd name="T2" fmla="*/ 0 w 1834"/>
              <a:gd name="T3" fmla="*/ 1357 h 1357"/>
              <a:gd name="T4" fmla="*/ 1834 w 1834"/>
              <a:gd name="T5" fmla="*/ 0 h 1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34" h="1357">
                <a:moveTo>
                  <a:pt x="1834" y="0"/>
                </a:moveTo>
                <a:lnTo>
                  <a:pt x="0" y="1357"/>
                </a:lnTo>
                <a:lnTo>
                  <a:pt x="1834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Line 1085"/>
          <p:cNvSpPr>
            <a:spLocks noChangeShapeType="1"/>
          </p:cNvSpPr>
          <p:nvPr/>
        </p:nvSpPr>
        <p:spPr bwMode="auto">
          <a:xfrm flipH="1">
            <a:off x="3478092" y="6470628"/>
            <a:ext cx="1372829" cy="101577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086"/>
          <p:cNvSpPr>
            <a:spLocks/>
          </p:cNvSpPr>
          <p:nvPr/>
        </p:nvSpPr>
        <p:spPr bwMode="auto">
          <a:xfrm>
            <a:off x="3478092" y="7486401"/>
            <a:ext cx="979844" cy="483559"/>
          </a:xfrm>
          <a:custGeom>
            <a:avLst/>
            <a:gdLst>
              <a:gd name="T0" fmla="*/ 0 w 1309"/>
              <a:gd name="T1" fmla="*/ 0 h 646"/>
              <a:gd name="T2" fmla="*/ 1309 w 1309"/>
              <a:gd name="T3" fmla="*/ 646 h 646"/>
              <a:gd name="T4" fmla="*/ 0 w 1309"/>
              <a:gd name="T5" fmla="*/ 0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09" h="646">
                <a:moveTo>
                  <a:pt x="0" y="0"/>
                </a:moveTo>
                <a:lnTo>
                  <a:pt x="1309" y="64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Line 1087"/>
          <p:cNvSpPr>
            <a:spLocks noChangeShapeType="1"/>
          </p:cNvSpPr>
          <p:nvPr/>
        </p:nvSpPr>
        <p:spPr bwMode="auto">
          <a:xfrm>
            <a:off x="3478092" y="7486401"/>
            <a:ext cx="979844" cy="48355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088"/>
          <p:cNvSpPr>
            <a:spLocks/>
          </p:cNvSpPr>
          <p:nvPr/>
        </p:nvSpPr>
        <p:spPr bwMode="auto">
          <a:xfrm>
            <a:off x="4457936" y="7308248"/>
            <a:ext cx="1109342" cy="661712"/>
          </a:xfrm>
          <a:custGeom>
            <a:avLst/>
            <a:gdLst>
              <a:gd name="T0" fmla="*/ 0 w 1482"/>
              <a:gd name="T1" fmla="*/ 884 h 884"/>
              <a:gd name="T2" fmla="*/ 1482 w 1482"/>
              <a:gd name="T3" fmla="*/ 0 h 884"/>
              <a:gd name="T4" fmla="*/ 0 w 1482"/>
              <a:gd name="T5" fmla="*/ 884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82" h="884">
                <a:moveTo>
                  <a:pt x="0" y="884"/>
                </a:moveTo>
                <a:lnTo>
                  <a:pt x="1482" y="0"/>
                </a:lnTo>
                <a:lnTo>
                  <a:pt x="0" y="88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Line 1089"/>
          <p:cNvSpPr>
            <a:spLocks noChangeShapeType="1"/>
          </p:cNvSpPr>
          <p:nvPr/>
        </p:nvSpPr>
        <p:spPr bwMode="auto">
          <a:xfrm flipV="1">
            <a:off x="4457936" y="7308248"/>
            <a:ext cx="1109342" cy="66171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090"/>
          <p:cNvSpPr>
            <a:spLocks/>
          </p:cNvSpPr>
          <p:nvPr/>
        </p:nvSpPr>
        <p:spPr bwMode="auto">
          <a:xfrm>
            <a:off x="4831459" y="5639744"/>
            <a:ext cx="1586913" cy="802439"/>
          </a:xfrm>
          <a:custGeom>
            <a:avLst/>
            <a:gdLst>
              <a:gd name="T0" fmla="*/ 2120 w 2120"/>
              <a:gd name="T1" fmla="*/ 0 h 1072"/>
              <a:gd name="T2" fmla="*/ 0 w 2120"/>
              <a:gd name="T3" fmla="*/ 1072 h 1072"/>
              <a:gd name="T4" fmla="*/ 2120 w 2120"/>
              <a:gd name="T5" fmla="*/ 0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20" h="1072">
                <a:moveTo>
                  <a:pt x="2120" y="0"/>
                </a:moveTo>
                <a:lnTo>
                  <a:pt x="0" y="1072"/>
                </a:lnTo>
                <a:lnTo>
                  <a:pt x="212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Line 1091"/>
          <p:cNvSpPr>
            <a:spLocks noChangeShapeType="1"/>
          </p:cNvSpPr>
          <p:nvPr/>
        </p:nvSpPr>
        <p:spPr bwMode="auto">
          <a:xfrm flipH="1">
            <a:off x="4831459" y="5639744"/>
            <a:ext cx="1586913" cy="80243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092"/>
          <p:cNvSpPr>
            <a:spLocks/>
          </p:cNvSpPr>
          <p:nvPr/>
        </p:nvSpPr>
        <p:spPr bwMode="auto">
          <a:xfrm>
            <a:off x="3823171" y="4813352"/>
            <a:ext cx="886276" cy="2510615"/>
          </a:xfrm>
          <a:custGeom>
            <a:avLst/>
            <a:gdLst>
              <a:gd name="T0" fmla="*/ 0 w 1184"/>
              <a:gd name="T1" fmla="*/ 0 h 3354"/>
              <a:gd name="T2" fmla="*/ 1184 w 1184"/>
              <a:gd name="T3" fmla="*/ 3354 h 3354"/>
              <a:gd name="T4" fmla="*/ 0 w 1184"/>
              <a:gd name="T5" fmla="*/ 0 h 3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84" h="3354">
                <a:moveTo>
                  <a:pt x="0" y="0"/>
                </a:moveTo>
                <a:lnTo>
                  <a:pt x="1184" y="335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Line 1093"/>
          <p:cNvSpPr>
            <a:spLocks noChangeShapeType="1"/>
          </p:cNvSpPr>
          <p:nvPr/>
        </p:nvSpPr>
        <p:spPr bwMode="auto">
          <a:xfrm>
            <a:off x="3823171" y="4813352"/>
            <a:ext cx="886276" cy="251061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094"/>
          <p:cNvSpPr>
            <a:spLocks/>
          </p:cNvSpPr>
          <p:nvPr/>
        </p:nvSpPr>
        <p:spPr bwMode="auto">
          <a:xfrm>
            <a:off x="4850921" y="6470628"/>
            <a:ext cx="716357" cy="837620"/>
          </a:xfrm>
          <a:custGeom>
            <a:avLst/>
            <a:gdLst>
              <a:gd name="T0" fmla="*/ 0 w 957"/>
              <a:gd name="T1" fmla="*/ 0 h 1119"/>
              <a:gd name="T2" fmla="*/ 957 w 957"/>
              <a:gd name="T3" fmla="*/ 1119 h 1119"/>
              <a:gd name="T4" fmla="*/ 0 w 957"/>
              <a:gd name="T5" fmla="*/ 0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7" h="1119">
                <a:moveTo>
                  <a:pt x="0" y="0"/>
                </a:moveTo>
                <a:lnTo>
                  <a:pt x="957" y="111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Line 1095"/>
          <p:cNvSpPr>
            <a:spLocks noChangeShapeType="1"/>
          </p:cNvSpPr>
          <p:nvPr/>
        </p:nvSpPr>
        <p:spPr bwMode="auto">
          <a:xfrm>
            <a:off x="4850921" y="6470628"/>
            <a:ext cx="716357" cy="8376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096"/>
          <p:cNvSpPr>
            <a:spLocks/>
          </p:cNvSpPr>
          <p:nvPr/>
        </p:nvSpPr>
        <p:spPr bwMode="auto">
          <a:xfrm>
            <a:off x="1424088" y="5186876"/>
            <a:ext cx="1358607" cy="291932"/>
          </a:xfrm>
          <a:custGeom>
            <a:avLst/>
            <a:gdLst>
              <a:gd name="T0" fmla="*/ 0 w 1815"/>
              <a:gd name="T1" fmla="*/ 0 h 390"/>
              <a:gd name="T2" fmla="*/ 1815 w 1815"/>
              <a:gd name="T3" fmla="*/ 390 h 390"/>
              <a:gd name="T4" fmla="*/ 0 w 1815"/>
              <a:gd name="T5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15" h="390">
                <a:moveTo>
                  <a:pt x="0" y="0"/>
                </a:moveTo>
                <a:lnTo>
                  <a:pt x="1815" y="3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Line 1097"/>
          <p:cNvSpPr>
            <a:spLocks noChangeShapeType="1"/>
          </p:cNvSpPr>
          <p:nvPr/>
        </p:nvSpPr>
        <p:spPr bwMode="auto">
          <a:xfrm>
            <a:off x="1424088" y="5186876"/>
            <a:ext cx="1358607" cy="29193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098"/>
          <p:cNvSpPr>
            <a:spLocks/>
          </p:cNvSpPr>
          <p:nvPr/>
        </p:nvSpPr>
        <p:spPr bwMode="auto">
          <a:xfrm>
            <a:off x="3387518" y="5987068"/>
            <a:ext cx="50153" cy="214083"/>
          </a:xfrm>
          <a:custGeom>
            <a:avLst/>
            <a:gdLst>
              <a:gd name="T0" fmla="*/ 67 w 67"/>
              <a:gd name="T1" fmla="*/ 0 h 286"/>
              <a:gd name="T2" fmla="*/ 0 w 67"/>
              <a:gd name="T3" fmla="*/ 286 h 286"/>
              <a:gd name="T4" fmla="*/ 67 w 67"/>
              <a:gd name="T5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" h="286">
                <a:moveTo>
                  <a:pt x="67" y="0"/>
                </a:moveTo>
                <a:lnTo>
                  <a:pt x="0" y="286"/>
                </a:lnTo>
                <a:lnTo>
                  <a:pt x="67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Line 1099"/>
          <p:cNvSpPr>
            <a:spLocks noChangeShapeType="1"/>
          </p:cNvSpPr>
          <p:nvPr/>
        </p:nvSpPr>
        <p:spPr bwMode="auto">
          <a:xfrm flipH="1">
            <a:off x="3387518" y="5987068"/>
            <a:ext cx="50153" cy="2140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1100"/>
          <p:cNvSpPr>
            <a:spLocks/>
          </p:cNvSpPr>
          <p:nvPr/>
        </p:nvSpPr>
        <p:spPr bwMode="auto">
          <a:xfrm>
            <a:off x="2938392" y="6201152"/>
            <a:ext cx="449126" cy="1025505"/>
          </a:xfrm>
          <a:custGeom>
            <a:avLst/>
            <a:gdLst>
              <a:gd name="T0" fmla="*/ 600 w 600"/>
              <a:gd name="T1" fmla="*/ 0 h 1370"/>
              <a:gd name="T2" fmla="*/ 0 w 600"/>
              <a:gd name="T3" fmla="*/ 1370 h 1370"/>
              <a:gd name="T4" fmla="*/ 600 w 600"/>
              <a:gd name="T5" fmla="*/ 0 h 1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0" h="1370">
                <a:moveTo>
                  <a:pt x="600" y="0"/>
                </a:moveTo>
                <a:lnTo>
                  <a:pt x="0" y="1370"/>
                </a:lnTo>
                <a:lnTo>
                  <a:pt x="60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Line 1101"/>
          <p:cNvSpPr>
            <a:spLocks noChangeShapeType="1"/>
          </p:cNvSpPr>
          <p:nvPr/>
        </p:nvSpPr>
        <p:spPr bwMode="auto">
          <a:xfrm flipH="1">
            <a:off x="2938392" y="6201152"/>
            <a:ext cx="449126" cy="102550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102"/>
          <p:cNvSpPr>
            <a:spLocks/>
          </p:cNvSpPr>
          <p:nvPr/>
        </p:nvSpPr>
        <p:spPr bwMode="auto">
          <a:xfrm>
            <a:off x="4233373" y="6473622"/>
            <a:ext cx="569642" cy="1604877"/>
          </a:xfrm>
          <a:custGeom>
            <a:avLst/>
            <a:gdLst>
              <a:gd name="T0" fmla="*/ 0 w 761"/>
              <a:gd name="T1" fmla="*/ 2144 h 2144"/>
              <a:gd name="T2" fmla="*/ 761 w 761"/>
              <a:gd name="T3" fmla="*/ 0 h 2144"/>
              <a:gd name="T4" fmla="*/ 0 w 761"/>
              <a:gd name="T5" fmla="*/ 2144 h 2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1" h="2144">
                <a:moveTo>
                  <a:pt x="0" y="2144"/>
                </a:moveTo>
                <a:lnTo>
                  <a:pt x="761" y="0"/>
                </a:lnTo>
                <a:lnTo>
                  <a:pt x="0" y="214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Line 1103"/>
          <p:cNvSpPr>
            <a:spLocks noChangeShapeType="1"/>
          </p:cNvSpPr>
          <p:nvPr/>
        </p:nvSpPr>
        <p:spPr bwMode="auto">
          <a:xfrm flipV="1">
            <a:off x="4233373" y="6473622"/>
            <a:ext cx="569642" cy="160487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1104"/>
          <p:cNvSpPr>
            <a:spLocks/>
          </p:cNvSpPr>
          <p:nvPr/>
        </p:nvSpPr>
        <p:spPr bwMode="auto">
          <a:xfrm>
            <a:off x="4228133" y="7969960"/>
            <a:ext cx="229803" cy="71112"/>
          </a:xfrm>
          <a:custGeom>
            <a:avLst/>
            <a:gdLst>
              <a:gd name="T0" fmla="*/ 307 w 307"/>
              <a:gd name="T1" fmla="*/ 0 h 95"/>
              <a:gd name="T2" fmla="*/ 0 w 307"/>
              <a:gd name="T3" fmla="*/ 95 h 95"/>
              <a:gd name="T4" fmla="*/ 307 w 307"/>
              <a:gd name="T5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" h="95">
                <a:moveTo>
                  <a:pt x="307" y="0"/>
                </a:moveTo>
                <a:lnTo>
                  <a:pt x="0" y="95"/>
                </a:lnTo>
                <a:lnTo>
                  <a:pt x="307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Line 1105"/>
          <p:cNvSpPr>
            <a:spLocks noChangeShapeType="1"/>
          </p:cNvSpPr>
          <p:nvPr/>
        </p:nvSpPr>
        <p:spPr bwMode="auto">
          <a:xfrm flipH="1">
            <a:off x="4228133" y="7969960"/>
            <a:ext cx="229803" cy="7111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1106"/>
          <p:cNvSpPr>
            <a:spLocks/>
          </p:cNvSpPr>
          <p:nvPr/>
        </p:nvSpPr>
        <p:spPr bwMode="auto">
          <a:xfrm>
            <a:off x="5567277" y="7308248"/>
            <a:ext cx="246271" cy="587607"/>
          </a:xfrm>
          <a:custGeom>
            <a:avLst/>
            <a:gdLst>
              <a:gd name="T0" fmla="*/ 0 w 329"/>
              <a:gd name="T1" fmla="*/ 0 h 785"/>
              <a:gd name="T2" fmla="*/ 329 w 329"/>
              <a:gd name="T3" fmla="*/ 785 h 785"/>
              <a:gd name="T4" fmla="*/ 0 w 329"/>
              <a:gd name="T5" fmla="*/ 0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9" h="785">
                <a:moveTo>
                  <a:pt x="0" y="0"/>
                </a:moveTo>
                <a:lnTo>
                  <a:pt x="329" y="78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Line 1107"/>
          <p:cNvSpPr>
            <a:spLocks noChangeShapeType="1"/>
          </p:cNvSpPr>
          <p:nvPr/>
        </p:nvSpPr>
        <p:spPr bwMode="auto">
          <a:xfrm>
            <a:off x="5567277" y="7308248"/>
            <a:ext cx="246271" cy="58760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108"/>
          <p:cNvSpPr>
            <a:spLocks/>
          </p:cNvSpPr>
          <p:nvPr/>
        </p:nvSpPr>
        <p:spPr bwMode="auto">
          <a:xfrm>
            <a:off x="5567277" y="6695191"/>
            <a:ext cx="738064" cy="613057"/>
          </a:xfrm>
          <a:custGeom>
            <a:avLst/>
            <a:gdLst>
              <a:gd name="T0" fmla="*/ 986 w 986"/>
              <a:gd name="T1" fmla="*/ 0 h 819"/>
              <a:gd name="T2" fmla="*/ 0 w 986"/>
              <a:gd name="T3" fmla="*/ 819 h 819"/>
              <a:gd name="T4" fmla="*/ 986 w 986"/>
              <a:gd name="T5" fmla="*/ 0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6" h="819">
                <a:moveTo>
                  <a:pt x="986" y="0"/>
                </a:moveTo>
                <a:lnTo>
                  <a:pt x="0" y="819"/>
                </a:lnTo>
                <a:lnTo>
                  <a:pt x="986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Line 1109"/>
          <p:cNvSpPr>
            <a:spLocks noChangeShapeType="1"/>
          </p:cNvSpPr>
          <p:nvPr/>
        </p:nvSpPr>
        <p:spPr bwMode="auto">
          <a:xfrm flipH="1">
            <a:off x="5567277" y="6695191"/>
            <a:ext cx="738064" cy="61305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1110"/>
          <p:cNvSpPr>
            <a:spLocks/>
          </p:cNvSpPr>
          <p:nvPr/>
        </p:nvSpPr>
        <p:spPr bwMode="auto">
          <a:xfrm>
            <a:off x="4913050" y="6722138"/>
            <a:ext cx="1411753" cy="15720"/>
          </a:xfrm>
          <a:custGeom>
            <a:avLst/>
            <a:gdLst>
              <a:gd name="T0" fmla="*/ 1886 w 1886"/>
              <a:gd name="T1" fmla="*/ 0 h 21"/>
              <a:gd name="T2" fmla="*/ 0 w 1886"/>
              <a:gd name="T3" fmla="*/ 21 h 21"/>
              <a:gd name="T4" fmla="*/ 1886 w 1886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86" h="21">
                <a:moveTo>
                  <a:pt x="1886" y="0"/>
                </a:moveTo>
                <a:lnTo>
                  <a:pt x="0" y="21"/>
                </a:lnTo>
                <a:lnTo>
                  <a:pt x="1886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Line 1111"/>
          <p:cNvSpPr>
            <a:spLocks noChangeShapeType="1"/>
          </p:cNvSpPr>
          <p:nvPr/>
        </p:nvSpPr>
        <p:spPr bwMode="auto">
          <a:xfrm flipH="1">
            <a:off x="4913050" y="6722138"/>
            <a:ext cx="1411753" cy="157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1112"/>
          <p:cNvSpPr>
            <a:spLocks/>
          </p:cNvSpPr>
          <p:nvPr/>
        </p:nvSpPr>
        <p:spPr bwMode="auto">
          <a:xfrm>
            <a:off x="4988653" y="5367274"/>
            <a:ext cx="46410" cy="272470"/>
          </a:xfrm>
          <a:custGeom>
            <a:avLst/>
            <a:gdLst>
              <a:gd name="T0" fmla="*/ 0 w 62"/>
              <a:gd name="T1" fmla="*/ 0 h 364"/>
              <a:gd name="T2" fmla="*/ 62 w 62"/>
              <a:gd name="T3" fmla="*/ 364 h 364"/>
              <a:gd name="T4" fmla="*/ 0 w 62"/>
              <a:gd name="T5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" h="364">
                <a:moveTo>
                  <a:pt x="0" y="0"/>
                </a:moveTo>
                <a:lnTo>
                  <a:pt x="62" y="3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Line 1113"/>
          <p:cNvSpPr>
            <a:spLocks noChangeShapeType="1"/>
          </p:cNvSpPr>
          <p:nvPr/>
        </p:nvSpPr>
        <p:spPr bwMode="auto">
          <a:xfrm>
            <a:off x="4988653" y="5367274"/>
            <a:ext cx="46410" cy="27247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Oval 1117"/>
          <p:cNvSpPr>
            <a:spLocks noChangeArrowheads="1"/>
          </p:cNvSpPr>
          <p:nvPr/>
        </p:nvSpPr>
        <p:spPr bwMode="auto">
          <a:xfrm>
            <a:off x="1526639" y="6671986"/>
            <a:ext cx="76351" cy="76351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Oval 1118"/>
          <p:cNvSpPr>
            <a:spLocks noChangeArrowheads="1"/>
          </p:cNvSpPr>
          <p:nvPr/>
        </p:nvSpPr>
        <p:spPr bwMode="auto">
          <a:xfrm>
            <a:off x="2745268" y="5441380"/>
            <a:ext cx="74854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Oval 1120"/>
          <p:cNvSpPr>
            <a:spLocks noChangeArrowheads="1"/>
          </p:cNvSpPr>
          <p:nvPr/>
        </p:nvSpPr>
        <p:spPr bwMode="auto">
          <a:xfrm>
            <a:off x="6267914" y="6657763"/>
            <a:ext cx="76351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Oval 1121"/>
          <p:cNvSpPr>
            <a:spLocks noChangeArrowheads="1"/>
          </p:cNvSpPr>
          <p:nvPr/>
        </p:nvSpPr>
        <p:spPr bwMode="auto">
          <a:xfrm>
            <a:off x="5795583" y="7890615"/>
            <a:ext cx="76351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Oval 1122"/>
          <p:cNvSpPr>
            <a:spLocks noChangeArrowheads="1"/>
          </p:cNvSpPr>
          <p:nvPr/>
        </p:nvSpPr>
        <p:spPr bwMode="auto">
          <a:xfrm>
            <a:off x="2900965" y="7189229"/>
            <a:ext cx="74854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Oval 1123"/>
          <p:cNvSpPr>
            <a:spLocks noChangeArrowheads="1"/>
          </p:cNvSpPr>
          <p:nvPr/>
        </p:nvSpPr>
        <p:spPr bwMode="auto">
          <a:xfrm>
            <a:off x="3400243" y="5949641"/>
            <a:ext cx="76351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Oval 1124"/>
          <p:cNvSpPr>
            <a:spLocks noChangeArrowheads="1"/>
          </p:cNvSpPr>
          <p:nvPr/>
        </p:nvSpPr>
        <p:spPr bwMode="auto">
          <a:xfrm>
            <a:off x="4928770" y="5342573"/>
            <a:ext cx="76351" cy="76351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Oval 1125"/>
          <p:cNvSpPr>
            <a:spLocks noChangeArrowheads="1"/>
          </p:cNvSpPr>
          <p:nvPr/>
        </p:nvSpPr>
        <p:spPr bwMode="auto">
          <a:xfrm>
            <a:off x="4875623" y="6700431"/>
            <a:ext cx="74106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Oval 1126"/>
          <p:cNvSpPr>
            <a:spLocks noChangeArrowheads="1"/>
          </p:cNvSpPr>
          <p:nvPr/>
        </p:nvSpPr>
        <p:spPr bwMode="auto">
          <a:xfrm>
            <a:off x="4195945" y="8003645"/>
            <a:ext cx="74854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Oval 1128"/>
          <p:cNvSpPr>
            <a:spLocks noChangeArrowheads="1"/>
          </p:cNvSpPr>
          <p:nvPr/>
        </p:nvSpPr>
        <p:spPr bwMode="auto">
          <a:xfrm>
            <a:off x="1677096" y="7453465"/>
            <a:ext cx="65124" cy="63626"/>
          </a:xfrm>
          <a:prstGeom prst="ellips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Oval 1129"/>
          <p:cNvSpPr>
            <a:spLocks noChangeArrowheads="1"/>
          </p:cNvSpPr>
          <p:nvPr/>
        </p:nvSpPr>
        <p:spPr bwMode="auto">
          <a:xfrm>
            <a:off x="2602296" y="6666746"/>
            <a:ext cx="115276" cy="115276"/>
          </a:xfrm>
          <a:prstGeom prst="ellips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Oval 1130"/>
          <p:cNvSpPr>
            <a:spLocks noChangeArrowheads="1"/>
          </p:cNvSpPr>
          <p:nvPr/>
        </p:nvSpPr>
        <p:spPr bwMode="auto">
          <a:xfrm>
            <a:off x="4960209" y="5547674"/>
            <a:ext cx="172165" cy="16992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0" name="Oval 1131"/>
          <p:cNvSpPr>
            <a:spLocks noChangeArrowheads="1"/>
          </p:cNvSpPr>
          <p:nvPr/>
        </p:nvSpPr>
        <p:spPr bwMode="auto">
          <a:xfrm>
            <a:off x="4657797" y="7263335"/>
            <a:ext cx="77849" cy="80094"/>
          </a:xfrm>
          <a:prstGeom prst="ellips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Oval 1133"/>
          <p:cNvSpPr>
            <a:spLocks noChangeArrowheads="1"/>
          </p:cNvSpPr>
          <p:nvPr/>
        </p:nvSpPr>
        <p:spPr bwMode="auto">
          <a:xfrm>
            <a:off x="3445905" y="7454962"/>
            <a:ext cx="65872" cy="6512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Oval 1134"/>
          <p:cNvSpPr>
            <a:spLocks noChangeArrowheads="1"/>
          </p:cNvSpPr>
          <p:nvPr/>
        </p:nvSpPr>
        <p:spPr bwMode="auto">
          <a:xfrm>
            <a:off x="4387573" y="7899597"/>
            <a:ext cx="141475" cy="141475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Oval 1135"/>
          <p:cNvSpPr>
            <a:spLocks noChangeArrowheads="1"/>
          </p:cNvSpPr>
          <p:nvPr/>
        </p:nvSpPr>
        <p:spPr bwMode="auto">
          <a:xfrm>
            <a:off x="5541079" y="7281300"/>
            <a:ext cx="50901" cy="51650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Oval 1136"/>
          <p:cNvSpPr>
            <a:spLocks noChangeArrowheads="1"/>
          </p:cNvSpPr>
          <p:nvPr/>
        </p:nvSpPr>
        <p:spPr bwMode="auto">
          <a:xfrm>
            <a:off x="4803014" y="6420475"/>
            <a:ext cx="110036" cy="108539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Oval 1137"/>
          <p:cNvSpPr>
            <a:spLocks noChangeArrowheads="1"/>
          </p:cNvSpPr>
          <p:nvPr/>
        </p:nvSpPr>
        <p:spPr bwMode="auto">
          <a:xfrm>
            <a:off x="3329132" y="6141268"/>
            <a:ext cx="119019" cy="12051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Oval 1138"/>
          <p:cNvSpPr>
            <a:spLocks noChangeArrowheads="1"/>
          </p:cNvSpPr>
          <p:nvPr/>
        </p:nvSpPr>
        <p:spPr bwMode="auto">
          <a:xfrm>
            <a:off x="6361482" y="5583604"/>
            <a:ext cx="111533" cy="11153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7" name="Oval 1139"/>
          <p:cNvSpPr>
            <a:spLocks noChangeArrowheads="1"/>
          </p:cNvSpPr>
          <p:nvPr/>
        </p:nvSpPr>
        <p:spPr bwMode="auto">
          <a:xfrm>
            <a:off x="845464" y="6960924"/>
            <a:ext cx="151955" cy="154200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1140"/>
          <p:cNvSpPr>
            <a:spLocks/>
          </p:cNvSpPr>
          <p:nvPr/>
        </p:nvSpPr>
        <p:spPr bwMode="auto">
          <a:xfrm>
            <a:off x="10416343" y="5594083"/>
            <a:ext cx="1442444" cy="2104904"/>
          </a:xfrm>
          <a:custGeom>
            <a:avLst/>
            <a:gdLst>
              <a:gd name="T0" fmla="*/ 0 w 1927"/>
              <a:gd name="T1" fmla="*/ 2812 h 2812"/>
              <a:gd name="T2" fmla="*/ 1927 w 1927"/>
              <a:gd name="T3" fmla="*/ 0 h 2812"/>
              <a:gd name="T4" fmla="*/ 0 w 1927"/>
              <a:gd name="T5" fmla="*/ 2812 h 2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7" h="2812">
                <a:moveTo>
                  <a:pt x="0" y="2812"/>
                </a:moveTo>
                <a:lnTo>
                  <a:pt x="1927" y="0"/>
                </a:lnTo>
                <a:lnTo>
                  <a:pt x="0" y="2812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Line 1141"/>
          <p:cNvSpPr>
            <a:spLocks noChangeShapeType="1"/>
          </p:cNvSpPr>
          <p:nvPr/>
        </p:nvSpPr>
        <p:spPr bwMode="auto">
          <a:xfrm flipV="1">
            <a:off x="10416343" y="5594083"/>
            <a:ext cx="1442444" cy="210490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1142"/>
          <p:cNvSpPr>
            <a:spLocks/>
          </p:cNvSpPr>
          <p:nvPr/>
        </p:nvSpPr>
        <p:spPr bwMode="auto">
          <a:xfrm>
            <a:off x="10121417" y="5594083"/>
            <a:ext cx="1737370" cy="312891"/>
          </a:xfrm>
          <a:custGeom>
            <a:avLst/>
            <a:gdLst>
              <a:gd name="T0" fmla="*/ 0 w 2321"/>
              <a:gd name="T1" fmla="*/ 418 h 418"/>
              <a:gd name="T2" fmla="*/ 2321 w 2321"/>
              <a:gd name="T3" fmla="*/ 0 h 418"/>
              <a:gd name="T4" fmla="*/ 0 w 2321"/>
              <a:gd name="T5" fmla="*/ 41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1" h="418">
                <a:moveTo>
                  <a:pt x="0" y="418"/>
                </a:moveTo>
                <a:lnTo>
                  <a:pt x="2321" y="0"/>
                </a:lnTo>
                <a:lnTo>
                  <a:pt x="0" y="41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Line 1143"/>
          <p:cNvSpPr>
            <a:spLocks noChangeShapeType="1"/>
          </p:cNvSpPr>
          <p:nvPr/>
        </p:nvSpPr>
        <p:spPr bwMode="auto">
          <a:xfrm flipV="1">
            <a:off x="10121417" y="5594083"/>
            <a:ext cx="1737370" cy="312891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1144"/>
          <p:cNvSpPr>
            <a:spLocks/>
          </p:cNvSpPr>
          <p:nvPr/>
        </p:nvSpPr>
        <p:spPr bwMode="auto">
          <a:xfrm>
            <a:off x="11216536" y="5604563"/>
            <a:ext cx="599584" cy="316634"/>
          </a:xfrm>
          <a:custGeom>
            <a:avLst/>
            <a:gdLst>
              <a:gd name="T0" fmla="*/ 0 w 801"/>
              <a:gd name="T1" fmla="*/ 423 h 423"/>
              <a:gd name="T2" fmla="*/ 801 w 801"/>
              <a:gd name="T3" fmla="*/ 0 h 423"/>
              <a:gd name="T4" fmla="*/ 0 w 801"/>
              <a:gd name="T5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1" h="423">
                <a:moveTo>
                  <a:pt x="0" y="423"/>
                </a:moveTo>
                <a:lnTo>
                  <a:pt x="801" y="0"/>
                </a:lnTo>
                <a:lnTo>
                  <a:pt x="0" y="423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Line 1145"/>
          <p:cNvSpPr>
            <a:spLocks noChangeShapeType="1"/>
          </p:cNvSpPr>
          <p:nvPr/>
        </p:nvSpPr>
        <p:spPr bwMode="auto">
          <a:xfrm flipV="1">
            <a:off x="11216536" y="5604563"/>
            <a:ext cx="599584" cy="31663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1146"/>
          <p:cNvSpPr>
            <a:spLocks/>
          </p:cNvSpPr>
          <p:nvPr/>
        </p:nvSpPr>
        <p:spPr bwMode="auto">
          <a:xfrm>
            <a:off x="9392335" y="5906974"/>
            <a:ext cx="729082" cy="522483"/>
          </a:xfrm>
          <a:custGeom>
            <a:avLst/>
            <a:gdLst>
              <a:gd name="T0" fmla="*/ 974 w 974"/>
              <a:gd name="T1" fmla="*/ 0 h 698"/>
              <a:gd name="T2" fmla="*/ 0 w 974"/>
              <a:gd name="T3" fmla="*/ 698 h 698"/>
              <a:gd name="T4" fmla="*/ 974 w 974"/>
              <a:gd name="T5" fmla="*/ 0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4" h="698">
                <a:moveTo>
                  <a:pt x="974" y="0"/>
                </a:moveTo>
                <a:lnTo>
                  <a:pt x="0" y="698"/>
                </a:lnTo>
                <a:lnTo>
                  <a:pt x="974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Line 1147"/>
          <p:cNvSpPr>
            <a:spLocks noChangeShapeType="1"/>
          </p:cNvSpPr>
          <p:nvPr/>
        </p:nvSpPr>
        <p:spPr bwMode="auto">
          <a:xfrm flipH="1">
            <a:off x="9392335" y="5906974"/>
            <a:ext cx="729082" cy="5224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1148"/>
          <p:cNvSpPr>
            <a:spLocks/>
          </p:cNvSpPr>
          <p:nvPr/>
        </p:nvSpPr>
        <p:spPr bwMode="auto">
          <a:xfrm>
            <a:off x="9301762" y="5144208"/>
            <a:ext cx="90574" cy="1285249"/>
          </a:xfrm>
          <a:custGeom>
            <a:avLst/>
            <a:gdLst>
              <a:gd name="T0" fmla="*/ 121 w 121"/>
              <a:gd name="T1" fmla="*/ 1717 h 1717"/>
              <a:gd name="T2" fmla="*/ 0 w 121"/>
              <a:gd name="T3" fmla="*/ 0 h 1717"/>
              <a:gd name="T4" fmla="*/ 121 w 121"/>
              <a:gd name="T5" fmla="*/ 1717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" h="1717">
                <a:moveTo>
                  <a:pt x="121" y="1717"/>
                </a:moveTo>
                <a:lnTo>
                  <a:pt x="0" y="0"/>
                </a:lnTo>
                <a:lnTo>
                  <a:pt x="121" y="1717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Line 1149"/>
          <p:cNvSpPr>
            <a:spLocks noChangeShapeType="1"/>
          </p:cNvSpPr>
          <p:nvPr/>
        </p:nvSpPr>
        <p:spPr bwMode="auto">
          <a:xfrm flipH="1" flipV="1">
            <a:off x="9301762" y="5144208"/>
            <a:ext cx="90574" cy="128524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1150"/>
          <p:cNvSpPr>
            <a:spLocks/>
          </p:cNvSpPr>
          <p:nvPr/>
        </p:nvSpPr>
        <p:spPr bwMode="auto">
          <a:xfrm>
            <a:off x="10121417" y="5145705"/>
            <a:ext cx="947656" cy="761269"/>
          </a:xfrm>
          <a:custGeom>
            <a:avLst/>
            <a:gdLst>
              <a:gd name="T0" fmla="*/ 0 w 1266"/>
              <a:gd name="T1" fmla="*/ 1017 h 1017"/>
              <a:gd name="T2" fmla="*/ 1266 w 1266"/>
              <a:gd name="T3" fmla="*/ 0 h 1017"/>
              <a:gd name="T4" fmla="*/ 0 w 1266"/>
              <a:gd name="T5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66" h="1017">
                <a:moveTo>
                  <a:pt x="0" y="1017"/>
                </a:moveTo>
                <a:lnTo>
                  <a:pt x="1266" y="0"/>
                </a:lnTo>
                <a:lnTo>
                  <a:pt x="0" y="1017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Line 1151"/>
          <p:cNvSpPr>
            <a:spLocks noChangeShapeType="1"/>
          </p:cNvSpPr>
          <p:nvPr/>
        </p:nvSpPr>
        <p:spPr bwMode="auto">
          <a:xfrm flipV="1">
            <a:off x="10121417" y="5145705"/>
            <a:ext cx="947656" cy="76126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1152"/>
          <p:cNvSpPr>
            <a:spLocks/>
          </p:cNvSpPr>
          <p:nvPr/>
        </p:nvSpPr>
        <p:spPr bwMode="auto">
          <a:xfrm>
            <a:off x="10121417" y="5906974"/>
            <a:ext cx="294926" cy="1792013"/>
          </a:xfrm>
          <a:custGeom>
            <a:avLst/>
            <a:gdLst>
              <a:gd name="T0" fmla="*/ 394 w 394"/>
              <a:gd name="T1" fmla="*/ 2394 h 2394"/>
              <a:gd name="T2" fmla="*/ 0 w 394"/>
              <a:gd name="T3" fmla="*/ 0 h 2394"/>
              <a:gd name="T4" fmla="*/ 394 w 394"/>
              <a:gd name="T5" fmla="*/ 2394 h 2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4" h="2394">
                <a:moveTo>
                  <a:pt x="394" y="2394"/>
                </a:moveTo>
                <a:lnTo>
                  <a:pt x="0" y="0"/>
                </a:lnTo>
                <a:lnTo>
                  <a:pt x="394" y="239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Line 1153"/>
          <p:cNvSpPr>
            <a:spLocks noChangeShapeType="1"/>
          </p:cNvSpPr>
          <p:nvPr/>
        </p:nvSpPr>
        <p:spPr bwMode="auto">
          <a:xfrm flipH="1" flipV="1">
            <a:off x="10121417" y="5906974"/>
            <a:ext cx="294926" cy="179201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1154"/>
          <p:cNvSpPr>
            <a:spLocks/>
          </p:cNvSpPr>
          <p:nvPr/>
        </p:nvSpPr>
        <p:spPr bwMode="auto">
          <a:xfrm>
            <a:off x="8957432" y="5906974"/>
            <a:ext cx="1163986" cy="1911032"/>
          </a:xfrm>
          <a:custGeom>
            <a:avLst/>
            <a:gdLst>
              <a:gd name="T0" fmla="*/ 0 w 1555"/>
              <a:gd name="T1" fmla="*/ 2553 h 2553"/>
              <a:gd name="T2" fmla="*/ 1555 w 1555"/>
              <a:gd name="T3" fmla="*/ 0 h 2553"/>
              <a:gd name="T4" fmla="*/ 0 w 1555"/>
              <a:gd name="T5" fmla="*/ 2553 h 2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55" h="2553">
                <a:moveTo>
                  <a:pt x="0" y="2553"/>
                </a:moveTo>
                <a:lnTo>
                  <a:pt x="1555" y="0"/>
                </a:lnTo>
                <a:lnTo>
                  <a:pt x="0" y="2553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Line 1155"/>
          <p:cNvSpPr>
            <a:spLocks noChangeShapeType="1"/>
          </p:cNvSpPr>
          <p:nvPr/>
        </p:nvSpPr>
        <p:spPr bwMode="auto">
          <a:xfrm flipV="1">
            <a:off x="8957432" y="5906974"/>
            <a:ext cx="1163986" cy="191103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1156"/>
          <p:cNvSpPr>
            <a:spLocks/>
          </p:cNvSpPr>
          <p:nvPr/>
        </p:nvSpPr>
        <p:spPr bwMode="auto">
          <a:xfrm>
            <a:off x="7711855" y="6429458"/>
            <a:ext cx="1680481" cy="589852"/>
          </a:xfrm>
          <a:custGeom>
            <a:avLst/>
            <a:gdLst>
              <a:gd name="T0" fmla="*/ 2245 w 2245"/>
              <a:gd name="T1" fmla="*/ 0 h 788"/>
              <a:gd name="T2" fmla="*/ 0 w 2245"/>
              <a:gd name="T3" fmla="*/ 788 h 788"/>
              <a:gd name="T4" fmla="*/ 2245 w 2245"/>
              <a:gd name="T5" fmla="*/ 0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45" h="788">
                <a:moveTo>
                  <a:pt x="2245" y="0"/>
                </a:moveTo>
                <a:lnTo>
                  <a:pt x="0" y="788"/>
                </a:lnTo>
                <a:lnTo>
                  <a:pt x="2245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Line 1157"/>
          <p:cNvSpPr>
            <a:spLocks noChangeShapeType="1"/>
          </p:cNvSpPr>
          <p:nvPr/>
        </p:nvSpPr>
        <p:spPr bwMode="auto">
          <a:xfrm flipH="1">
            <a:off x="7711855" y="6429458"/>
            <a:ext cx="1680481" cy="58985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1158"/>
          <p:cNvSpPr>
            <a:spLocks/>
          </p:cNvSpPr>
          <p:nvPr/>
        </p:nvSpPr>
        <p:spPr bwMode="auto">
          <a:xfrm>
            <a:off x="7745539" y="6160730"/>
            <a:ext cx="183393" cy="832380"/>
          </a:xfrm>
          <a:custGeom>
            <a:avLst/>
            <a:gdLst>
              <a:gd name="T0" fmla="*/ 0 w 245"/>
              <a:gd name="T1" fmla="*/ 1112 h 1112"/>
              <a:gd name="T2" fmla="*/ 245 w 245"/>
              <a:gd name="T3" fmla="*/ 0 h 1112"/>
              <a:gd name="T4" fmla="*/ 0 w 245"/>
              <a:gd name="T5" fmla="*/ 1112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112">
                <a:moveTo>
                  <a:pt x="0" y="1112"/>
                </a:moveTo>
                <a:lnTo>
                  <a:pt x="245" y="0"/>
                </a:lnTo>
                <a:lnTo>
                  <a:pt x="0" y="1112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Line 1159"/>
          <p:cNvSpPr>
            <a:spLocks noChangeShapeType="1"/>
          </p:cNvSpPr>
          <p:nvPr/>
        </p:nvSpPr>
        <p:spPr bwMode="auto">
          <a:xfrm flipV="1">
            <a:off x="7745539" y="6160730"/>
            <a:ext cx="183393" cy="83238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1160"/>
          <p:cNvSpPr>
            <a:spLocks/>
          </p:cNvSpPr>
          <p:nvPr/>
        </p:nvSpPr>
        <p:spPr bwMode="auto">
          <a:xfrm>
            <a:off x="7928933" y="5307391"/>
            <a:ext cx="141475" cy="853340"/>
          </a:xfrm>
          <a:custGeom>
            <a:avLst/>
            <a:gdLst>
              <a:gd name="T0" fmla="*/ 0 w 189"/>
              <a:gd name="T1" fmla="*/ 1140 h 1140"/>
              <a:gd name="T2" fmla="*/ 189 w 189"/>
              <a:gd name="T3" fmla="*/ 0 h 1140"/>
              <a:gd name="T4" fmla="*/ 0 w 189"/>
              <a:gd name="T5" fmla="*/ 114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9" h="1140">
                <a:moveTo>
                  <a:pt x="0" y="1140"/>
                </a:moveTo>
                <a:lnTo>
                  <a:pt x="189" y="0"/>
                </a:lnTo>
                <a:lnTo>
                  <a:pt x="0" y="114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Line 1161"/>
          <p:cNvSpPr>
            <a:spLocks noChangeShapeType="1"/>
          </p:cNvSpPr>
          <p:nvPr/>
        </p:nvSpPr>
        <p:spPr bwMode="auto">
          <a:xfrm flipV="1">
            <a:off x="7928933" y="5307391"/>
            <a:ext cx="141475" cy="85334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1162"/>
          <p:cNvSpPr>
            <a:spLocks/>
          </p:cNvSpPr>
          <p:nvPr/>
        </p:nvSpPr>
        <p:spPr bwMode="auto">
          <a:xfrm>
            <a:off x="8070407" y="5144208"/>
            <a:ext cx="1231355" cy="163182"/>
          </a:xfrm>
          <a:custGeom>
            <a:avLst/>
            <a:gdLst>
              <a:gd name="T0" fmla="*/ 0 w 1645"/>
              <a:gd name="T1" fmla="*/ 218 h 218"/>
              <a:gd name="T2" fmla="*/ 1645 w 1645"/>
              <a:gd name="T3" fmla="*/ 0 h 218"/>
              <a:gd name="T4" fmla="*/ 0 w 1645"/>
              <a:gd name="T5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45" h="218">
                <a:moveTo>
                  <a:pt x="0" y="218"/>
                </a:moveTo>
                <a:lnTo>
                  <a:pt x="1645" y="0"/>
                </a:lnTo>
                <a:lnTo>
                  <a:pt x="0" y="21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Line 1163"/>
          <p:cNvSpPr>
            <a:spLocks noChangeShapeType="1"/>
          </p:cNvSpPr>
          <p:nvPr/>
        </p:nvSpPr>
        <p:spPr bwMode="auto">
          <a:xfrm flipV="1">
            <a:off x="8070407" y="5144208"/>
            <a:ext cx="1231355" cy="16318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164"/>
          <p:cNvSpPr>
            <a:spLocks/>
          </p:cNvSpPr>
          <p:nvPr/>
        </p:nvSpPr>
        <p:spPr bwMode="auto">
          <a:xfrm>
            <a:off x="8070407" y="5307391"/>
            <a:ext cx="1321928" cy="1122067"/>
          </a:xfrm>
          <a:custGeom>
            <a:avLst/>
            <a:gdLst>
              <a:gd name="T0" fmla="*/ 0 w 1766"/>
              <a:gd name="T1" fmla="*/ 0 h 1499"/>
              <a:gd name="T2" fmla="*/ 1766 w 1766"/>
              <a:gd name="T3" fmla="*/ 1499 h 1499"/>
              <a:gd name="T4" fmla="*/ 0 w 1766"/>
              <a:gd name="T5" fmla="*/ 0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66" h="1499">
                <a:moveTo>
                  <a:pt x="0" y="0"/>
                </a:moveTo>
                <a:lnTo>
                  <a:pt x="1766" y="14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Line 1165"/>
          <p:cNvSpPr>
            <a:spLocks noChangeShapeType="1"/>
          </p:cNvSpPr>
          <p:nvPr/>
        </p:nvSpPr>
        <p:spPr bwMode="auto">
          <a:xfrm>
            <a:off x="8070407" y="5307391"/>
            <a:ext cx="1321928" cy="112206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166"/>
          <p:cNvSpPr>
            <a:spLocks/>
          </p:cNvSpPr>
          <p:nvPr/>
        </p:nvSpPr>
        <p:spPr bwMode="auto">
          <a:xfrm>
            <a:off x="7928933" y="5144208"/>
            <a:ext cx="1372829" cy="1016522"/>
          </a:xfrm>
          <a:custGeom>
            <a:avLst/>
            <a:gdLst>
              <a:gd name="T0" fmla="*/ 0 w 1834"/>
              <a:gd name="T1" fmla="*/ 1358 h 1358"/>
              <a:gd name="T2" fmla="*/ 1834 w 1834"/>
              <a:gd name="T3" fmla="*/ 0 h 1358"/>
              <a:gd name="T4" fmla="*/ 0 w 1834"/>
              <a:gd name="T5" fmla="*/ 1358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34" h="1358">
                <a:moveTo>
                  <a:pt x="0" y="1358"/>
                </a:moveTo>
                <a:lnTo>
                  <a:pt x="1834" y="0"/>
                </a:lnTo>
                <a:lnTo>
                  <a:pt x="0" y="135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Line 1167"/>
          <p:cNvSpPr>
            <a:spLocks noChangeShapeType="1"/>
          </p:cNvSpPr>
          <p:nvPr/>
        </p:nvSpPr>
        <p:spPr bwMode="auto">
          <a:xfrm flipV="1">
            <a:off x="7928933" y="5144208"/>
            <a:ext cx="1372829" cy="101652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168"/>
          <p:cNvSpPr>
            <a:spLocks/>
          </p:cNvSpPr>
          <p:nvPr/>
        </p:nvSpPr>
        <p:spPr bwMode="auto">
          <a:xfrm>
            <a:off x="8321918" y="4660649"/>
            <a:ext cx="979844" cy="483559"/>
          </a:xfrm>
          <a:custGeom>
            <a:avLst/>
            <a:gdLst>
              <a:gd name="T0" fmla="*/ 1309 w 1309"/>
              <a:gd name="T1" fmla="*/ 646 h 646"/>
              <a:gd name="T2" fmla="*/ 0 w 1309"/>
              <a:gd name="T3" fmla="*/ 0 h 646"/>
              <a:gd name="T4" fmla="*/ 1309 w 1309"/>
              <a:gd name="T5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09" h="646">
                <a:moveTo>
                  <a:pt x="1309" y="646"/>
                </a:moveTo>
                <a:lnTo>
                  <a:pt x="0" y="0"/>
                </a:lnTo>
                <a:lnTo>
                  <a:pt x="1309" y="646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Line 1169"/>
          <p:cNvSpPr>
            <a:spLocks noChangeShapeType="1"/>
          </p:cNvSpPr>
          <p:nvPr/>
        </p:nvSpPr>
        <p:spPr bwMode="auto">
          <a:xfrm flipH="1" flipV="1">
            <a:off x="8321918" y="4660649"/>
            <a:ext cx="979844" cy="48355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1170"/>
          <p:cNvSpPr>
            <a:spLocks/>
          </p:cNvSpPr>
          <p:nvPr/>
        </p:nvSpPr>
        <p:spPr bwMode="auto">
          <a:xfrm>
            <a:off x="7212576" y="4660649"/>
            <a:ext cx="1109342" cy="662461"/>
          </a:xfrm>
          <a:custGeom>
            <a:avLst/>
            <a:gdLst>
              <a:gd name="T0" fmla="*/ 1482 w 1482"/>
              <a:gd name="T1" fmla="*/ 0 h 885"/>
              <a:gd name="T2" fmla="*/ 0 w 1482"/>
              <a:gd name="T3" fmla="*/ 885 h 885"/>
              <a:gd name="T4" fmla="*/ 1482 w 1482"/>
              <a:gd name="T5" fmla="*/ 0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82" h="885">
                <a:moveTo>
                  <a:pt x="1482" y="0"/>
                </a:moveTo>
                <a:lnTo>
                  <a:pt x="0" y="885"/>
                </a:lnTo>
                <a:lnTo>
                  <a:pt x="1482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Line 1171"/>
          <p:cNvSpPr>
            <a:spLocks noChangeShapeType="1"/>
          </p:cNvSpPr>
          <p:nvPr/>
        </p:nvSpPr>
        <p:spPr bwMode="auto">
          <a:xfrm flipH="1">
            <a:off x="7212576" y="4660649"/>
            <a:ext cx="1109342" cy="662461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1172"/>
          <p:cNvSpPr>
            <a:spLocks/>
          </p:cNvSpPr>
          <p:nvPr/>
        </p:nvSpPr>
        <p:spPr bwMode="auto">
          <a:xfrm>
            <a:off x="6361482" y="6189175"/>
            <a:ext cx="1586913" cy="803936"/>
          </a:xfrm>
          <a:custGeom>
            <a:avLst/>
            <a:gdLst>
              <a:gd name="T0" fmla="*/ 0 w 2120"/>
              <a:gd name="T1" fmla="*/ 1074 h 1074"/>
              <a:gd name="T2" fmla="*/ 2120 w 2120"/>
              <a:gd name="T3" fmla="*/ 0 h 1074"/>
              <a:gd name="T4" fmla="*/ 0 w 2120"/>
              <a:gd name="T5" fmla="*/ 1074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20" h="1074">
                <a:moveTo>
                  <a:pt x="0" y="1074"/>
                </a:moveTo>
                <a:lnTo>
                  <a:pt x="2120" y="0"/>
                </a:lnTo>
                <a:lnTo>
                  <a:pt x="0" y="107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Line 1173"/>
          <p:cNvSpPr>
            <a:spLocks noChangeShapeType="1"/>
          </p:cNvSpPr>
          <p:nvPr/>
        </p:nvSpPr>
        <p:spPr bwMode="auto">
          <a:xfrm flipV="1">
            <a:off x="6361482" y="6189175"/>
            <a:ext cx="1586913" cy="803936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1174"/>
          <p:cNvSpPr>
            <a:spLocks/>
          </p:cNvSpPr>
          <p:nvPr/>
        </p:nvSpPr>
        <p:spPr bwMode="auto">
          <a:xfrm>
            <a:off x="8070407" y="5307391"/>
            <a:ext cx="887024" cy="2510615"/>
          </a:xfrm>
          <a:custGeom>
            <a:avLst/>
            <a:gdLst>
              <a:gd name="T0" fmla="*/ 1185 w 1185"/>
              <a:gd name="T1" fmla="*/ 3354 h 3354"/>
              <a:gd name="T2" fmla="*/ 0 w 1185"/>
              <a:gd name="T3" fmla="*/ 0 h 3354"/>
              <a:gd name="T4" fmla="*/ 1185 w 1185"/>
              <a:gd name="T5" fmla="*/ 3354 h 3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85" h="3354">
                <a:moveTo>
                  <a:pt x="1185" y="3354"/>
                </a:moveTo>
                <a:lnTo>
                  <a:pt x="0" y="0"/>
                </a:lnTo>
                <a:lnTo>
                  <a:pt x="1185" y="335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Line 1175"/>
          <p:cNvSpPr>
            <a:spLocks noChangeShapeType="1"/>
          </p:cNvSpPr>
          <p:nvPr/>
        </p:nvSpPr>
        <p:spPr bwMode="auto">
          <a:xfrm flipH="1" flipV="1">
            <a:off x="8070407" y="5454876"/>
            <a:ext cx="887024" cy="251061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176"/>
          <p:cNvSpPr>
            <a:spLocks/>
          </p:cNvSpPr>
          <p:nvPr/>
        </p:nvSpPr>
        <p:spPr bwMode="auto">
          <a:xfrm>
            <a:off x="7212576" y="5323111"/>
            <a:ext cx="716357" cy="837620"/>
          </a:xfrm>
          <a:custGeom>
            <a:avLst/>
            <a:gdLst>
              <a:gd name="T0" fmla="*/ 957 w 957"/>
              <a:gd name="T1" fmla="*/ 1119 h 1119"/>
              <a:gd name="T2" fmla="*/ 0 w 957"/>
              <a:gd name="T3" fmla="*/ 0 h 1119"/>
              <a:gd name="T4" fmla="*/ 957 w 957"/>
              <a:gd name="T5" fmla="*/ 1119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7" h="1119">
                <a:moveTo>
                  <a:pt x="957" y="1119"/>
                </a:moveTo>
                <a:lnTo>
                  <a:pt x="0" y="0"/>
                </a:lnTo>
                <a:lnTo>
                  <a:pt x="957" y="1119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Line 1177"/>
          <p:cNvSpPr>
            <a:spLocks noChangeShapeType="1"/>
          </p:cNvSpPr>
          <p:nvPr/>
        </p:nvSpPr>
        <p:spPr bwMode="auto">
          <a:xfrm flipH="1" flipV="1">
            <a:off x="7212576" y="5323111"/>
            <a:ext cx="716357" cy="8376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178"/>
          <p:cNvSpPr>
            <a:spLocks/>
          </p:cNvSpPr>
          <p:nvPr/>
        </p:nvSpPr>
        <p:spPr bwMode="auto">
          <a:xfrm>
            <a:off x="9997159" y="7151802"/>
            <a:ext cx="1358607" cy="292681"/>
          </a:xfrm>
          <a:custGeom>
            <a:avLst/>
            <a:gdLst>
              <a:gd name="T0" fmla="*/ 1815 w 1815"/>
              <a:gd name="T1" fmla="*/ 391 h 391"/>
              <a:gd name="T2" fmla="*/ 0 w 1815"/>
              <a:gd name="T3" fmla="*/ 0 h 391"/>
              <a:gd name="T4" fmla="*/ 1815 w 1815"/>
              <a:gd name="T5" fmla="*/ 39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15" h="391">
                <a:moveTo>
                  <a:pt x="1815" y="391"/>
                </a:moveTo>
                <a:lnTo>
                  <a:pt x="0" y="0"/>
                </a:lnTo>
                <a:lnTo>
                  <a:pt x="1815" y="391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Line 1179"/>
          <p:cNvSpPr>
            <a:spLocks noChangeShapeType="1"/>
          </p:cNvSpPr>
          <p:nvPr/>
        </p:nvSpPr>
        <p:spPr bwMode="auto">
          <a:xfrm flipH="1" flipV="1">
            <a:off x="9997159" y="7151802"/>
            <a:ext cx="1358607" cy="292681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180"/>
          <p:cNvSpPr>
            <a:spLocks/>
          </p:cNvSpPr>
          <p:nvPr/>
        </p:nvSpPr>
        <p:spPr bwMode="auto">
          <a:xfrm>
            <a:off x="9342931" y="6429458"/>
            <a:ext cx="49404" cy="214832"/>
          </a:xfrm>
          <a:custGeom>
            <a:avLst/>
            <a:gdLst>
              <a:gd name="T0" fmla="*/ 0 w 66"/>
              <a:gd name="T1" fmla="*/ 287 h 287"/>
              <a:gd name="T2" fmla="*/ 66 w 66"/>
              <a:gd name="T3" fmla="*/ 0 h 287"/>
              <a:gd name="T4" fmla="*/ 0 w 66"/>
              <a:gd name="T5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" h="287">
                <a:moveTo>
                  <a:pt x="0" y="287"/>
                </a:moveTo>
                <a:lnTo>
                  <a:pt x="66" y="0"/>
                </a:lnTo>
                <a:lnTo>
                  <a:pt x="0" y="287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Line 1181"/>
          <p:cNvSpPr>
            <a:spLocks noChangeShapeType="1"/>
          </p:cNvSpPr>
          <p:nvPr/>
        </p:nvSpPr>
        <p:spPr bwMode="auto">
          <a:xfrm flipV="1">
            <a:off x="9342931" y="6429458"/>
            <a:ext cx="49404" cy="21483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182"/>
          <p:cNvSpPr>
            <a:spLocks/>
          </p:cNvSpPr>
          <p:nvPr/>
        </p:nvSpPr>
        <p:spPr bwMode="auto">
          <a:xfrm>
            <a:off x="9392335" y="5404702"/>
            <a:ext cx="449126" cy="1024756"/>
          </a:xfrm>
          <a:custGeom>
            <a:avLst/>
            <a:gdLst>
              <a:gd name="T0" fmla="*/ 0 w 600"/>
              <a:gd name="T1" fmla="*/ 1369 h 1369"/>
              <a:gd name="T2" fmla="*/ 600 w 600"/>
              <a:gd name="T3" fmla="*/ 0 h 1369"/>
              <a:gd name="T4" fmla="*/ 0 w 600"/>
              <a:gd name="T5" fmla="*/ 1369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0" h="1369">
                <a:moveTo>
                  <a:pt x="0" y="1369"/>
                </a:moveTo>
                <a:lnTo>
                  <a:pt x="600" y="0"/>
                </a:lnTo>
                <a:lnTo>
                  <a:pt x="0" y="1369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Line 1183"/>
          <p:cNvSpPr>
            <a:spLocks noChangeShapeType="1"/>
          </p:cNvSpPr>
          <p:nvPr/>
        </p:nvSpPr>
        <p:spPr bwMode="auto">
          <a:xfrm flipV="1">
            <a:off x="9392335" y="5404702"/>
            <a:ext cx="449126" cy="1024756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184"/>
          <p:cNvSpPr>
            <a:spLocks/>
          </p:cNvSpPr>
          <p:nvPr/>
        </p:nvSpPr>
        <p:spPr bwMode="auto">
          <a:xfrm>
            <a:off x="7976840" y="4552859"/>
            <a:ext cx="569642" cy="1604129"/>
          </a:xfrm>
          <a:custGeom>
            <a:avLst/>
            <a:gdLst>
              <a:gd name="T0" fmla="*/ 761 w 761"/>
              <a:gd name="T1" fmla="*/ 0 h 2143"/>
              <a:gd name="T2" fmla="*/ 0 w 761"/>
              <a:gd name="T3" fmla="*/ 2143 h 2143"/>
              <a:gd name="T4" fmla="*/ 761 w 761"/>
              <a:gd name="T5" fmla="*/ 0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1" h="2143">
                <a:moveTo>
                  <a:pt x="761" y="0"/>
                </a:moveTo>
                <a:lnTo>
                  <a:pt x="0" y="2143"/>
                </a:lnTo>
                <a:lnTo>
                  <a:pt x="761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Line 1185"/>
          <p:cNvSpPr>
            <a:spLocks noChangeShapeType="1"/>
          </p:cNvSpPr>
          <p:nvPr/>
        </p:nvSpPr>
        <p:spPr bwMode="auto">
          <a:xfrm flipH="1">
            <a:off x="7976840" y="4552859"/>
            <a:ext cx="569642" cy="160412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186"/>
          <p:cNvSpPr>
            <a:spLocks/>
          </p:cNvSpPr>
          <p:nvPr/>
        </p:nvSpPr>
        <p:spPr bwMode="auto">
          <a:xfrm>
            <a:off x="8321918" y="4590286"/>
            <a:ext cx="232049" cy="70363"/>
          </a:xfrm>
          <a:custGeom>
            <a:avLst/>
            <a:gdLst>
              <a:gd name="T0" fmla="*/ 0 w 310"/>
              <a:gd name="T1" fmla="*/ 94 h 94"/>
              <a:gd name="T2" fmla="*/ 310 w 310"/>
              <a:gd name="T3" fmla="*/ 0 h 94"/>
              <a:gd name="T4" fmla="*/ 0 w 310"/>
              <a:gd name="T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0" h="94">
                <a:moveTo>
                  <a:pt x="0" y="94"/>
                </a:moveTo>
                <a:lnTo>
                  <a:pt x="310" y="0"/>
                </a:lnTo>
                <a:lnTo>
                  <a:pt x="0" y="94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Line 1187"/>
          <p:cNvSpPr>
            <a:spLocks noChangeShapeType="1"/>
          </p:cNvSpPr>
          <p:nvPr/>
        </p:nvSpPr>
        <p:spPr bwMode="auto">
          <a:xfrm flipV="1">
            <a:off x="8321918" y="4590286"/>
            <a:ext cx="232049" cy="7036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188"/>
          <p:cNvSpPr>
            <a:spLocks/>
          </p:cNvSpPr>
          <p:nvPr/>
        </p:nvSpPr>
        <p:spPr bwMode="auto">
          <a:xfrm>
            <a:off x="6967054" y="4735504"/>
            <a:ext cx="245522" cy="587607"/>
          </a:xfrm>
          <a:custGeom>
            <a:avLst/>
            <a:gdLst>
              <a:gd name="T0" fmla="*/ 328 w 328"/>
              <a:gd name="T1" fmla="*/ 785 h 785"/>
              <a:gd name="T2" fmla="*/ 0 w 328"/>
              <a:gd name="T3" fmla="*/ 0 h 785"/>
              <a:gd name="T4" fmla="*/ 328 w 328"/>
              <a:gd name="T5" fmla="*/ 785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8" h="785">
                <a:moveTo>
                  <a:pt x="328" y="785"/>
                </a:moveTo>
                <a:lnTo>
                  <a:pt x="0" y="0"/>
                </a:lnTo>
                <a:lnTo>
                  <a:pt x="328" y="785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Line 1189"/>
          <p:cNvSpPr>
            <a:spLocks noChangeShapeType="1"/>
          </p:cNvSpPr>
          <p:nvPr/>
        </p:nvSpPr>
        <p:spPr bwMode="auto">
          <a:xfrm flipH="1" flipV="1">
            <a:off x="6967054" y="4735504"/>
            <a:ext cx="245522" cy="58760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190"/>
          <p:cNvSpPr>
            <a:spLocks/>
          </p:cNvSpPr>
          <p:nvPr/>
        </p:nvSpPr>
        <p:spPr bwMode="auto">
          <a:xfrm>
            <a:off x="6475261" y="5323111"/>
            <a:ext cx="737316" cy="612309"/>
          </a:xfrm>
          <a:custGeom>
            <a:avLst/>
            <a:gdLst>
              <a:gd name="T0" fmla="*/ 0 w 985"/>
              <a:gd name="T1" fmla="*/ 818 h 818"/>
              <a:gd name="T2" fmla="*/ 985 w 985"/>
              <a:gd name="T3" fmla="*/ 0 h 818"/>
              <a:gd name="T4" fmla="*/ 0 w 985"/>
              <a:gd name="T5" fmla="*/ 818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5" h="818">
                <a:moveTo>
                  <a:pt x="0" y="818"/>
                </a:moveTo>
                <a:lnTo>
                  <a:pt x="985" y="0"/>
                </a:lnTo>
                <a:lnTo>
                  <a:pt x="0" y="81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Line 1191"/>
          <p:cNvSpPr>
            <a:spLocks noChangeShapeType="1"/>
          </p:cNvSpPr>
          <p:nvPr/>
        </p:nvSpPr>
        <p:spPr bwMode="auto">
          <a:xfrm flipV="1">
            <a:off x="6475261" y="5323111"/>
            <a:ext cx="737316" cy="61230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192"/>
          <p:cNvSpPr>
            <a:spLocks/>
          </p:cNvSpPr>
          <p:nvPr/>
        </p:nvSpPr>
        <p:spPr bwMode="auto">
          <a:xfrm>
            <a:off x="6455799" y="5893501"/>
            <a:ext cx="1411753" cy="15720"/>
          </a:xfrm>
          <a:custGeom>
            <a:avLst/>
            <a:gdLst>
              <a:gd name="T0" fmla="*/ 0 w 1886"/>
              <a:gd name="T1" fmla="*/ 21 h 21"/>
              <a:gd name="T2" fmla="*/ 1886 w 1886"/>
              <a:gd name="T3" fmla="*/ 0 h 21"/>
              <a:gd name="T4" fmla="*/ 0 w 1886"/>
              <a:gd name="T5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86" h="21">
                <a:moveTo>
                  <a:pt x="0" y="21"/>
                </a:moveTo>
                <a:lnTo>
                  <a:pt x="1886" y="0"/>
                </a:lnTo>
                <a:lnTo>
                  <a:pt x="0" y="21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Line 1193"/>
          <p:cNvSpPr>
            <a:spLocks noChangeShapeType="1"/>
          </p:cNvSpPr>
          <p:nvPr/>
        </p:nvSpPr>
        <p:spPr bwMode="auto">
          <a:xfrm flipV="1">
            <a:off x="6455799" y="5893501"/>
            <a:ext cx="1411753" cy="157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194"/>
          <p:cNvSpPr>
            <a:spLocks/>
          </p:cNvSpPr>
          <p:nvPr/>
        </p:nvSpPr>
        <p:spPr bwMode="auto">
          <a:xfrm>
            <a:off x="7745539" y="6993111"/>
            <a:ext cx="45661" cy="270224"/>
          </a:xfrm>
          <a:custGeom>
            <a:avLst/>
            <a:gdLst>
              <a:gd name="T0" fmla="*/ 61 w 61"/>
              <a:gd name="T1" fmla="*/ 361 h 361"/>
              <a:gd name="T2" fmla="*/ 0 w 61"/>
              <a:gd name="T3" fmla="*/ 0 h 361"/>
              <a:gd name="T4" fmla="*/ 61 w 61"/>
              <a:gd name="T5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1" h="361">
                <a:moveTo>
                  <a:pt x="61" y="361"/>
                </a:moveTo>
                <a:lnTo>
                  <a:pt x="0" y="0"/>
                </a:lnTo>
                <a:lnTo>
                  <a:pt x="61" y="361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Line 1195"/>
          <p:cNvSpPr>
            <a:spLocks noChangeShapeType="1"/>
          </p:cNvSpPr>
          <p:nvPr/>
        </p:nvSpPr>
        <p:spPr bwMode="auto">
          <a:xfrm flipH="1" flipV="1">
            <a:off x="7745539" y="6993111"/>
            <a:ext cx="45661" cy="27022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196"/>
          <p:cNvSpPr>
            <a:spLocks/>
          </p:cNvSpPr>
          <p:nvPr/>
        </p:nvSpPr>
        <p:spPr bwMode="auto">
          <a:xfrm>
            <a:off x="8681219" y="7818006"/>
            <a:ext cx="276213" cy="223066"/>
          </a:xfrm>
          <a:custGeom>
            <a:avLst/>
            <a:gdLst>
              <a:gd name="T0" fmla="*/ 0 w 369"/>
              <a:gd name="T1" fmla="*/ 298 h 298"/>
              <a:gd name="T2" fmla="*/ 369 w 369"/>
              <a:gd name="T3" fmla="*/ 0 h 298"/>
              <a:gd name="T4" fmla="*/ 0 w 369"/>
              <a:gd name="T5" fmla="*/ 29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9" h="298">
                <a:moveTo>
                  <a:pt x="0" y="298"/>
                </a:moveTo>
                <a:lnTo>
                  <a:pt x="369" y="0"/>
                </a:lnTo>
                <a:lnTo>
                  <a:pt x="0" y="298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Line 1197"/>
          <p:cNvSpPr>
            <a:spLocks noChangeShapeType="1"/>
          </p:cNvSpPr>
          <p:nvPr/>
        </p:nvSpPr>
        <p:spPr bwMode="auto">
          <a:xfrm flipV="1">
            <a:off x="8681219" y="7818006"/>
            <a:ext cx="276213" cy="223066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Oval 1198"/>
          <p:cNvSpPr>
            <a:spLocks noChangeArrowheads="1"/>
          </p:cNvSpPr>
          <p:nvPr/>
        </p:nvSpPr>
        <p:spPr bwMode="auto">
          <a:xfrm>
            <a:off x="10374425" y="7658566"/>
            <a:ext cx="84586" cy="83089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Oval 1199"/>
          <p:cNvSpPr>
            <a:spLocks noChangeArrowheads="1"/>
          </p:cNvSpPr>
          <p:nvPr/>
        </p:nvSpPr>
        <p:spPr bwMode="auto">
          <a:xfrm>
            <a:off x="11179109" y="5882272"/>
            <a:ext cx="74106" cy="76351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Oval 1200"/>
          <p:cNvSpPr>
            <a:spLocks noChangeArrowheads="1"/>
          </p:cNvSpPr>
          <p:nvPr/>
        </p:nvSpPr>
        <p:spPr bwMode="auto">
          <a:xfrm>
            <a:off x="9960480" y="7115124"/>
            <a:ext cx="75603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Oval 1201"/>
          <p:cNvSpPr>
            <a:spLocks noChangeArrowheads="1"/>
          </p:cNvSpPr>
          <p:nvPr/>
        </p:nvSpPr>
        <p:spPr bwMode="auto">
          <a:xfrm>
            <a:off x="11319087" y="7407056"/>
            <a:ext cx="75603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Oval 1202"/>
          <p:cNvSpPr>
            <a:spLocks noChangeArrowheads="1"/>
          </p:cNvSpPr>
          <p:nvPr/>
        </p:nvSpPr>
        <p:spPr bwMode="auto">
          <a:xfrm>
            <a:off x="6437834" y="5898740"/>
            <a:ext cx="74106" cy="741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1" name="Oval 1203"/>
          <p:cNvSpPr>
            <a:spLocks noChangeArrowheads="1"/>
          </p:cNvSpPr>
          <p:nvPr/>
        </p:nvSpPr>
        <p:spPr bwMode="auto">
          <a:xfrm>
            <a:off x="6910165" y="4665889"/>
            <a:ext cx="74106" cy="74854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2" name="Oval 1204"/>
          <p:cNvSpPr>
            <a:spLocks noChangeArrowheads="1"/>
          </p:cNvSpPr>
          <p:nvPr/>
        </p:nvSpPr>
        <p:spPr bwMode="auto">
          <a:xfrm>
            <a:off x="9804783" y="5367274"/>
            <a:ext cx="75603" cy="741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3" name="Oval 1205"/>
          <p:cNvSpPr>
            <a:spLocks noChangeArrowheads="1"/>
          </p:cNvSpPr>
          <p:nvPr/>
        </p:nvSpPr>
        <p:spPr bwMode="auto">
          <a:xfrm>
            <a:off x="9305504" y="6606862"/>
            <a:ext cx="74106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Oval 1206"/>
          <p:cNvSpPr>
            <a:spLocks noChangeArrowheads="1"/>
          </p:cNvSpPr>
          <p:nvPr/>
        </p:nvSpPr>
        <p:spPr bwMode="auto">
          <a:xfrm>
            <a:off x="7776978" y="7212434"/>
            <a:ext cx="74106" cy="76351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Oval 1207"/>
          <p:cNvSpPr>
            <a:spLocks noChangeArrowheads="1"/>
          </p:cNvSpPr>
          <p:nvPr/>
        </p:nvSpPr>
        <p:spPr bwMode="auto">
          <a:xfrm>
            <a:off x="7830125" y="5856074"/>
            <a:ext cx="74106" cy="741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6" name="Oval 1208"/>
          <p:cNvSpPr>
            <a:spLocks noChangeArrowheads="1"/>
          </p:cNvSpPr>
          <p:nvPr/>
        </p:nvSpPr>
        <p:spPr bwMode="auto">
          <a:xfrm>
            <a:off x="8509803" y="4552859"/>
            <a:ext cx="75603" cy="741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7" name="Oval 1209"/>
          <p:cNvSpPr>
            <a:spLocks noChangeArrowheads="1"/>
          </p:cNvSpPr>
          <p:nvPr/>
        </p:nvSpPr>
        <p:spPr bwMode="auto">
          <a:xfrm>
            <a:off x="8642295" y="8003645"/>
            <a:ext cx="75603" cy="74854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Oval 1210"/>
          <p:cNvSpPr>
            <a:spLocks noChangeArrowheads="1"/>
          </p:cNvSpPr>
          <p:nvPr/>
        </p:nvSpPr>
        <p:spPr bwMode="auto">
          <a:xfrm>
            <a:off x="11037634" y="5114267"/>
            <a:ext cx="65124" cy="6362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9" name="Oval 1211"/>
          <p:cNvSpPr>
            <a:spLocks noChangeArrowheads="1"/>
          </p:cNvSpPr>
          <p:nvPr/>
        </p:nvSpPr>
        <p:spPr bwMode="auto">
          <a:xfrm>
            <a:off x="10063030" y="5848588"/>
            <a:ext cx="114527" cy="11527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0" name="Oval 1212"/>
          <p:cNvSpPr>
            <a:spLocks noChangeArrowheads="1"/>
          </p:cNvSpPr>
          <p:nvPr/>
        </p:nvSpPr>
        <p:spPr bwMode="auto">
          <a:xfrm>
            <a:off x="7649726" y="6913017"/>
            <a:ext cx="169920" cy="16992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1" name="Oval 1213"/>
          <p:cNvSpPr>
            <a:spLocks noChangeArrowheads="1"/>
          </p:cNvSpPr>
          <p:nvPr/>
        </p:nvSpPr>
        <p:spPr bwMode="auto">
          <a:xfrm>
            <a:off x="8044208" y="5287929"/>
            <a:ext cx="77849" cy="793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2" name="Oval 1214"/>
          <p:cNvSpPr>
            <a:spLocks noChangeArrowheads="1"/>
          </p:cNvSpPr>
          <p:nvPr/>
        </p:nvSpPr>
        <p:spPr bwMode="auto">
          <a:xfrm>
            <a:off x="8920005" y="7780579"/>
            <a:ext cx="74106" cy="74106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Oval 1215"/>
          <p:cNvSpPr>
            <a:spLocks noChangeArrowheads="1"/>
          </p:cNvSpPr>
          <p:nvPr/>
        </p:nvSpPr>
        <p:spPr bwMode="auto">
          <a:xfrm>
            <a:off x="9268077" y="5110524"/>
            <a:ext cx="65872" cy="6587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4" name="Oval 1216"/>
          <p:cNvSpPr>
            <a:spLocks noChangeArrowheads="1"/>
          </p:cNvSpPr>
          <p:nvPr/>
        </p:nvSpPr>
        <p:spPr bwMode="auto">
          <a:xfrm>
            <a:off x="8250806" y="4590286"/>
            <a:ext cx="142223" cy="14147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5" name="Oval 1217"/>
          <p:cNvSpPr>
            <a:spLocks noChangeArrowheads="1"/>
          </p:cNvSpPr>
          <p:nvPr/>
        </p:nvSpPr>
        <p:spPr bwMode="auto">
          <a:xfrm>
            <a:off x="7187875" y="5298408"/>
            <a:ext cx="51650" cy="5090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6" name="Oval 1218"/>
          <p:cNvSpPr>
            <a:spLocks noChangeArrowheads="1"/>
          </p:cNvSpPr>
          <p:nvPr/>
        </p:nvSpPr>
        <p:spPr bwMode="auto">
          <a:xfrm>
            <a:off x="7867552" y="6102344"/>
            <a:ext cx="109287" cy="10928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7" name="Oval 1219"/>
          <p:cNvSpPr>
            <a:spLocks noChangeArrowheads="1"/>
          </p:cNvSpPr>
          <p:nvPr/>
        </p:nvSpPr>
        <p:spPr bwMode="auto">
          <a:xfrm>
            <a:off x="9332452" y="6369574"/>
            <a:ext cx="118270" cy="1205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8" name="Oval 1220"/>
          <p:cNvSpPr>
            <a:spLocks noChangeArrowheads="1"/>
          </p:cNvSpPr>
          <p:nvPr/>
        </p:nvSpPr>
        <p:spPr bwMode="auto">
          <a:xfrm>
            <a:off x="6306838" y="6936222"/>
            <a:ext cx="111533" cy="111533"/>
          </a:xfrm>
          <a:prstGeom prst="ellipse">
            <a:avLst/>
          </a:prstGeom>
          <a:solidFill>
            <a:schemeClr val="tx2"/>
          </a:solidFill>
          <a:ln w="3175">
            <a:solidFill>
              <a:schemeClr val="tx2">
                <a:alpha val="1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Oval 1221"/>
          <p:cNvSpPr>
            <a:spLocks noChangeArrowheads="1"/>
          </p:cNvSpPr>
          <p:nvPr/>
        </p:nvSpPr>
        <p:spPr bwMode="auto">
          <a:xfrm>
            <a:off x="11782435" y="5516235"/>
            <a:ext cx="151955" cy="15420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61" name="直接连接符 160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4"/>
          <p:cNvGrpSpPr>
            <a:grpSpLocks noChangeAspect="1"/>
          </p:cNvGrpSpPr>
          <p:nvPr/>
        </p:nvGrpSpPr>
        <p:grpSpPr bwMode="auto">
          <a:xfrm>
            <a:off x="1345440" y="112678"/>
            <a:ext cx="7929466" cy="6929066"/>
            <a:chOff x="2360" y="1275"/>
            <a:chExt cx="3012" cy="2632"/>
          </a:xfrm>
        </p:grpSpPr>
        <p:sp>
          <p:nvSpPr>
            <p:cNvPr id="163" name="Freeform 5"/>
            <p:cNvSpPr>
              <a:spLocks/>
            </p:cNvSpPr>
            <p:nvPr/>
          </p:nvSpPr>
          <p:spPr bwMode="auto">
            <a:xfrm>
              <a:off x="2360" y="1275"/>
              <a:ext cx="3012" cy="2632"/>
            </a:xfrm>
            <a:custGeom>
              <a:avLst/>
              <a:gdLst>
                <a:gd name="T0" fmla="*/ 1199 w 1272"/>
                <a:gd name="T1" fmla="*/ 585 h 1111"/>
                <a:gd name="T2" fmla="*/ 1228 w 1272"/>
                <a:gd name="T3" fmla="*/ 365 h 1111"/>
                <a:gd name="T4" fmla="*/ 1070 w 1272"/>
                <a:gd name="T5" fmla="*/ 234 h 1111"/>
                <a:gd name="T6" fmla="*/ 845 w 1272"/>
                <a:gd name="T7" fmla="*/ 20 h 1111"/>
                <a:gd name="T8" fmla="*/ 603 w 1272"/>
                <a:gd name="T9" fmla="*/ 59 h 1111"/>
                <a:gd name="T10" fmla="*/ 469 w 1272"/>
                <a:gd name="T11" fmla="*/ 46 h 1111"/>
                <a:gd name="T12" fmla="*/ 381 w 1272"/>
                <a:gd name="T13" fmla="*/ 111 h 1111"/>
                <a:gd name="T14" fmla="*/ 198 w 1272"/>
                <a:gd name="T15" fmla="*/ 161 h 1111"/>
                <a:gd name="T16" fmla="*/ 108 w 1272"/>
                <a:gd name="T17" fmla="*/ 317 h 1111"/>
                <a:gd name="T18" fmla="*/ 5 w 1272"/>
                <a:gd name="T19" fmla="*/ 433 h 1111"/>
                <a:gd name="T20" fmla="*/ 33 w 1272"/>
                <a:gd name="T21" fmla="*/ 534 h 1111"/>
                <a:gd name="T22" fmla="*/ 38 w 1272"/>
                <a:gd name="T23" fmla="*/ 670 h 1111"/>
                <a:gd name="T24" fmla="*/ 319 w 1272"/>
                <a:gd name="T25" fmla="*/ 771 h 1111"/>
                <a:gd name="T26" fmla="*/ 344 w 1272"/>
                <a:gd name="T27" fmla="*/ 759 h 1111"/>
                <a:gd name="T28" fmla="*/ 349 w 1272"/>
                <a:gd name="T29" fmla="*/ 773 h 1111"/>
                <a:gd name="T30" fmla="*/ 630 w 1272"/>
                <a:gd name="T31" fmla="*/ 874 h 1111"/>
                <a:gd name="T32" fmla="*/ 641 w 1272"/>
                <a:gd name="T33" fmla="*/ 869 h 1111"/>
                <a:gd name="T34" fmla="*/ 768 w 1272"/>
                <a:gd name="T35" fmla="*/ 901 h 1111"/>
                <a:gd name="T36" fmla="*/ 790 w 1272"/>
                <a:gd name="T37" fmla="*/ 955 h 1111"/>
                <a:gd name="T38" fmla="*/ 1000 w 1272"/>
                <a:gd name="T39" fmla="*/ 1111 h 1111"/>
                <a:gd name="T40" fmla="*/ 1037 w 1272"/>
                <a:gd name="T41" fmla="*/ 1077 h 1111"/>
                <a:gd name="T42" fmla="*/ 1036 w 1272"/>
                <a:gd name="T43" fmla="*/ 1076 h 1111"/>
                <a:gd name="T44" fmla="*/ 906 w 1272"/>
                <a:gd name="T45" fmla="*/ 901 h 1111"/>
                <a:gd name="T46" fmla="*/ 907 w 1272"/>
                <a:gd name="T47" fmla="*/ 893 h 1111"/>
                <a:gd name="T48" fmla="*/ 1106 w 1272"/>
                <a:gd name="T49" fmla="*/ 904 h 1111"/>
                <a:gd name="T50" fmla="*/ 1228 w 1272"/>
                <a:gd name="T51" fmla="*/ 632 h 1111"/>
                <a:gd name="T52" fmla="*/ 1199 w 1272"/>
                <a:gd name="T53" fmla="*/ 585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2" h="1111">
                  <a:moveTo>
                    <a:pt x="1199" y="585"/>
                  </a:moveTo>
                  <a:cubicBezTo>
                    <a:pt x="1249" y="533"/>
                    <a:pt x="1263" y="446"/>
                    <a:pt x="1228" y="365"/>
                  </a:cubicBezTo>
                  <a:cubicBezTo>
                    <a:pt x="1197" y="291"/>
                    <a:pt x="1135" y="243"/>
                    <a:pt x="1070" y="234"/>
                  </a:cubicBezTo>
                  <a:cubicBezTo>
                    <a:pt x="1083" y="144"/>
                    <a:pt x="985" y="49"/>
                    <a:pt x="845" y="20"/>
                  </a:cubicBezTo>
                  <a:cubicBezTo>
                    <a:pt x="749" y="0"/>
                    <a:pt x="657" y="17"/>
                    <a:pt x="603" y="59"/>
                  </a:cubicBezTo>
                  <a:cubicBezTo>
                    <a:pt x="563" y="37"/>
                    <a:pt x="515" y="31"/>
                    <a:pt x="469" y="46"/>
                  </a:cubicBezTo>
                  <a:cubicBezTo>
                    <a:pt x="432" y="58"/>
                    <a:pt x="401" y="82"/>
                    <a:pt x="381" y="111"/>
                  </a:cubicBezTo>
                  <a:cubicBezTo>
                    <a:pt x="323" y="99"/>
                    <a:pt x="255" y="116"/>
                    <a:pt x="198" y="161"/>
                  </a:cubicBezTo>
                  <a:cubicBezTo>
                    <a:pt x="144" y="203"/>
                    <a:pt x="113" y="261"/>
                    <a:pt x="108" y="317"/>
                  </a:cubicBezTo>
                  <a:cubicBezTo>
                    <a:pt x="54" y="331"/>
                    <a:pt x="12" y="375"/>
                    <a:pt x="5" y="433"/>
                  </a:cubicBezTo>
                  <a:cubicBezTo>
                    <a:pt x="0" y="470"/>
                    <a:pt x="11" y="506"/>
                    <a:pt x="33" y="534"/>
                  </a:cubicBezTo>
                  <a:cubicBezTo>
                    <a:pt x="19" y="578"/>
                    <a:pt x="20" y="625"/>
                    <a:pt x="38" y="670"/>
                  </a:cubicBezTo>
                  <a:cubicBezTo>
                    <a:pt x="82" y="773"/>
                    <a:pt x="208" y="818"/>
                    <a:pt x="319" y="771"/>
                  </a:cubicBezTo>
                  <a:cubicBezTo>
                    <a:pt x="327" y="767"/>
                    <a:pt x="336" y="763"/>
                    <a:pt x="344" y="759"/>
                  </a:cubicBezTo>
                  <a:cubicBezTo>
                    <a:pt x="346" y="763"/>
                    <a:pt x="347" y="768"/>
                    <a:pt x="349" y="773"/>
                  </a:cubicBezTo>
                  <a:cubicBezTo>
                    <a:pt x="393" y="876"/>
                    <a:pt x="519" y="921"/>
                    <a:pt x="630" y="874"/>
                  </a:cubicBezTo>
                  <a:cubicBezTo>
                    <a:pt x="633" y="873"/>
                    <a:pt x="637" y="871"/>
                    <a:pt x="641" y="869"/>
                  </a:cubicBezTo>
                  <a:cubicBezTo>
                    <a:pt x="671" y="902"/>
                    <a:pt x="721" y="916"/>
                    <a:pt x="768" y="901"/>
                  </a:cubicBezTo>
                  <a:cubicBezTo>
                    <a:pt x="774" y="920"/>
                    <a:pt x="781" y="938"/>
                    <a:pt x="790" y="955"/>
                  </a:cubicBezTo>
                  <a:cubicBezTo>
                    <a:pt x="837" y="1044"/>
                    <a:pt x="918" y="1100"/>
                    <a:pt x="1000" y="1111"/>
                  </a:cubicBezTo>
                  <a:cubicBezTo>
                    <a:pt x="1037" y="1077"/>
                    <a:pt x="1037" y="1077"/>
                    <a:pt x="1037" y="1077"/>
                  </a:cubicBezTo>
                  <a:cubicBezTo>
                    <a:pt x="1037" y="1077"/>
                    <a:pt x="1036" y="1076"/>
                    <a:pt x="1036" y="1076"/>
                  </a:cubicBezTo>
                  <a:cubicBezTo>
                    <a:pt x="961" y="1053"/>
                    <a:pt x="906" y="983"/>
                    <a:pt x="906" y="901"/>
                  </a:cubicBezTo>
                  <a:cubicBezTo>
                    <a:pt x="906" y="898"/>
                    <a:pt x="906" y="896"/>
                    <a:pt x="907" y="893"/>
                  </a:cubicBezTo>
                  <a:cubicBezTo>
                    <a:pt x="964" y="927"/>
                    <a:pt x="1038" y="933"/>
                    <a:pt x="1106" y="904"/>
                  </a:cubicBezTo>
                  <a:cubicBezTo>
                    <a:pt x="1217" y="857"/>
                    <a:pt x="1272" y="735"/>
                    <a:pt x="1228" y="632"/>
                  </a:cubicBezTo>
                  <a:cubicBezTo>
                    <a:pt x="1220" y="614"/>
                    <a:pt x="1211" y="599"/>
                    <a:pt x="1199" y="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64" name="Line 6"/>
            <p:cNvSpPr>
              <a:spLocks noChangeShapeType="1"/>
            </p:cNvSpPr>
            <p:nvPr/>
          </p:nvSpPr>
          <p:spPr bwMode="auto">
            <a:xfrm>
              <a:off x="4595" y="29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4595" y="29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66" name="Line 8"/>
            <p:cNvSpPr>
              <a:spLocks noChangeShapeType="1"/>
            </p:cNvSpPr>
            <p:nvPr/>
          </p:nvSpPr>
          <p:spPr bwMode="auto">
            <a:xfrm>
              <a:off x="5270" y="266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67" name="Line 9"/>
            <p:cNvSpPr>
              <a:spLocks noChangeShapeType="1"/>
            </p:cNvSpPr>
            <p:nvPr/>
          </p:nvSpPr>
          <p:spPr bwMode="auto">
            <a:xfrm>
              <a:off x="5270" y="266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68" name="Freeform 10"/>
            <p:cNvSpPr>
              <a:spLocks/>
            </p:cNvSpPr>
            <p:nvPr/>
          </p:nvSpPr>
          <p:spPr bwMode="auto">
            <a:xfrm>
              <a:off x="2959" y="2180"/>
              <a:ext cx="2413" cy="1727"/>
            </a:xfrm>
            <a:custGeom>
              <a:avLst/>
              <a:gdLst>
                <a:gd name="T0" fmla="*/ 853 w 1019"/>
                <a:gd name="T1" fmla="*/ 522 h 729"/>
                <a:gd name="T2" fmla="*/ 975 w 1019"/>
                <a:gd name="T3" fmla="*/ 250 h 729"/>
                <a:gd name="T4" fmla="*/ 946 w 1019"/>
                <a:gd name="T5" fmla="*/ 203 h 729"/>
                <a:gd name="T6" fmla="*/ 991 w 1019"/>
                <a:gd name="T7" fmla="*/ 110 h 729"/>
                <a:gd name="T8" fmla="*/ 580 w 1019"/>
                <a:gd name="T9" fmla="*/ 105 h 729"/>
                <a:gd name="T10" fmla="*/ 524 w 1019"/>
                <a:gd name="T11" fmla="*/ 258 h 729"/>
                <a:gd name="T12" fmla="*/ 505 w 1019"/>
                <a:gd name="T13" fmla="*/ 253 h 729"/>
                <a:gd name="T14" fmla="*/ 0 w 1019"/>
                <a:gd name="T15" fmla="*/ 406 h 729"/>
                <a:gd name="T16" fmla="*/ 66 w 1019"/>
                <a:gd name="T17" fmla="*/ 389 h 729"/>
                <a:gd name="T18" fmla="*/ 91 w 1019"/>
                <a:gd name="T19" fmla="*/ 377 h 729"/>
                <a:gd name="T20" fmla="*/ 96 w 1019"/>
                <a:gd name="T21" fmla="*/ 391 h 729"/>
                <a:gd name="T22" fmla="*/ 377 w 1019"/>
                <a:gd name="T23" fmla="*/ 492 h 729"/>
                <a:gd name="T24" fmla="*/ 388 w 1019"/>
                <a:gd name="T25" fmla="*/ 487 h 729"/>
                <a:gd name="T26" fmla="*/ 515 w 1019"/>
                <a:gd name="T27" fmla="*/ 519 h 729"/>
                <a:gd name="T28" fmla="*/ 537 w 1019"/>
                <a:gd name="T29" fmla="*/ 573 h 729"/>
                <a:gd name="T30" fmla="*/ 747 w 1019"/>
                <a:gd name="T31" fmla="*/ 729 h 729"/>
                <a:gd name="T32" fmla="*/ 784 w 1019"/>
                <a:gd name="T33" fmla="*/ 695 h 729"/>
                <a:gd name="T34" fmla="*/ 783 w 1019"/>
                <a:gd name="T35" fmla="*/ 694 h 729"/>
                <a:gd name="T36" fmla="*/ 653 w 1019"/>
                <a:gd name="T37" fmla="*/ 519 h 729"/>
                <a:gd name="T38" fmla="*/ 654 w 1019"/>
                <a:gd name="T39" fmla="*/ 511 h 729"/>
                <a:gd name="T40" fmla="*/ 853 w 1019"/>
                <a:gd name="T41" fmla="*/ 52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9" h="729">
                  <a:moveTo>
                    <a:pt x="853" y="522"/>
                  </a:moveTo>
                  <a:cubicBezTo>
                    <a:pt x="964" y="475"/>
                    <a:pt x="1019" y="353"/>
                    <a:pt x="975" y="250"/>
                  </a:cubicBezTo>
                  <a:cubicBezTo>
                    <a:pt x="967" y="232"/>
                    <a:pt x="958" y="217"/>
                    <a:pt x="946" y="203"/>
                  </a:cubicBezTo>
                  <a:cubicBezTo>
                    <a:pt x="969" y="178"/>
                    <a:pt x="985" y="146"/>
                    <a:pt x="991" y="110"/>
                  </a:cubicBezTo>
                  <a:cubicBezTo>
                    <a:pt x="851" y="5"/>
                    <a:pt x="673" y="0"/>
                    <a:pt x="580" y="105"/>
                  </a:cubicBezTo>
                  <a:cubicBezTo>
                    <a:pt x="543" y="147"/>
                    <a:pt x="524" y="200"/>
                    <a:pt x="524" y="258"/>
                  </a:cubicBezTo>
                  <a:cubicBezTo>
                    <a:pt x="518" y="256"/>
                    <a:pt x="511" y="255"/>
                    <a:pt x="505" y="253"/>
                  </a:cubicBezTo>
                  <a:cubicBezTo>
                    <a:pt x="294" y="202"/>
                    <a:pt x="90" y="270"/>
                    <a:pt x="0" y="406"/>
                  </a:cubicBezTo>
                  <a:cubicBezTo>
                    <a:pt x="22" y="404"/>
                    <a:pt x="44" y="398"/>
                    <a:pt x="66" y="389"/>
                  </a:cubicBezTo>
                  <a:cubicBezTo>
                    <a:pt x="74" y="385"/>
                    <a:pt x="83" y="381"/>
                    <a:pt x="91" y="377"/>
                  </a:cubicBezTo>
                  <a:cubicBezTo>
                    <a:pt x="93" y="381"/>
                    <a:pt x="94" y="386"/>
                    <a:pt x="96" y="391"/>
                  </a:cubicBezTo>
                  <a:cubicBezTo>
                    <a:pt x="140" y="494"/>
                    <a:pt x="266" y="539"/>
                    <a:pt x="377" y="492"/>
                  </a:cubicBezTo>
                  <a:cubicBezTo>
                    <a:pt x="380" y="491"/>
                    <a:pt x="384" y="489"/>
                    <a:pt x="388" y="487"/>
                  </a:cubicBezTo>
                  <a:cubicBezTo>
                    <a:pt x="418" y="520"/>
                    <a:pt x="468" y="534"/>
                    <a:pt x="515" y="519"/>
                  </a:cubicBezTo>
                  <a:cubicBezTo>
                    <a:pt x="521" y="538"/>
                    <a:pt x="528" y="556"/>
                    <a:pt x="537" y="573"/>
                  </a:cubicBezTo>
                  <a:cubicBezTo>
                    <a:pt x="584" y="662"/>
                    <a:pt x="665" y="718"/>
                    <a:pt x="747" y="729"/>
                  </a:cubicBezTo>
                  <a:cubicBezTo>
                    <a:pt x="784" y="695"/>
                    <a:pt x="784" y="695"/>
                    <a:pt x="784" y="695"/>
                  </a:cubicBezTo>
                  <a:cubicBezTo>
                    <a:pt x="784" y="695"/>
                    <a:pt x="783" y="694"/>
                    <a:pt x="783" y="694"/>
                  </a:cubicBezTo>
                  <a:cubicBezTo>
                    <a:pt x="708" y="671"/>
                    <a:pt x="653" y="601"/>
                    <a:pt x="653" y="519"/>
                  </a:cubicBezTo>
                  <a:cubicBezTo>
                    <a:pt x="653" y="516"/>
                    <a:pt x="653" y="514"/>
                    <a:pt x="654" y="511"/>
                  </a:cubicBezTo>
                  <a:cubicBezTo>
                    <a:pt x="711" y="545"/>
                    <a:pt x="785" y="551"/>
                    <a:pt x="853" y="522"/>
                  </a:cubicBezTo>
                  <a:close/>
                </a:path>
              </a:pathLst>
            </a:custGeom>
            <a:solidFill>
              <a:schemeClr val="accent2"/>
            </a:solidFill>
            <a:ln w="873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auto">
            <a:xfrm>
              <a:off x="3568" y="1275"/>
              <a:ext cx="1783" cy="1852"/>
            </a:xfrm>
            <a:custGeom>
              <a:avLst/>
              <a:gdLst>
                <a:gd name="T0" fmla="*/ 718 w 753"/>
                <a:gd name="T1" fmla="*/ 632 h 782"/>
                <a:gd name="T2" fmla="*/ 689 w 753"/>
                <a:gd name="T3" fmla="*/ 585 h 782"/>
                <a:gd name="T4" fmla="*/ 718 w 753"/>
                <a:gd name="T5" fmla="*/ 365 h 782"/>
                <a:gd name="T6" fmla="*/ 560 w 753"/>
                <a:gd name="T7" fmla="*/ 234 h 782"/>
                <a:gd name="T8" fmla="*/ 335 w 753"/>
                <a:gd name="T9" fmla="*/ 20 h 782"/>
                <a:gd name="T10" fmla="*/ 93 w 753"/>
                <a:gd name="T11" fmla="*/ 59 h 782"/>
                <a:gd name="T12" fmla="*/ 36 w 753"/>
                <a:gd name="T13" fmla="*/ 146 h 782"/>
                <a:gd name="T14" fmla="*/ 233 w 753"/>
                <a:gd name="T15" fmla="*/ 450 h 782"/>
                <a:gd name="T16" fmla="*/ 362 w 753"/>
                <a:gd name="T17" fmla="*/ 458 h 782"/>
                <a:gd name="T18" fmla="*/ 406 w 753"/>
                <a:gd name="T19" fmla="*/ 614 h 782"/>
                <a:gd name="T20" fmla="*/ 489 w 753"/>
                <a:gd name="T21" fmla="*/ 667 h 782"/>
                <a:gd name="T22" fmla="*/ 590 w 753"/>
                <a:gd name="T23" fmla="*/ 777 h 782"/>
                <a:gd name="T24" fmla="*/ 732 w 753"/>
                <a:gd name="T25" fmla="*/ 689 h 782"/>
                <a:gd name="T26" fmla="*/ 718 w 753"/>
                <a:gd name="T27" fmla="*/ 63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782">
                  <a:moveTo>
                    <a:pt x="718" y="632"/>
                  </a:moveTo>
                  <a:cubicBezTo>
                    <a:pt x="710" y="614"/>
                    <a:pt x="701" y="599"/>
                    <a:pt x="689" y="585"/>
                  </a:cubicBezTo>
                  <a:cubicBezTo>
                    <a:pt x="739" y="533"/>
                    <a:pt x="753" y="446"/>
                    <a:pt x="718" y="365"/>
                  </a:cubicBezTo>
                  <a:cubicBezTo>
                    <a:pt x="687" y="291"/>
                    <a:pt x="625" y="243"/>
                    <a:pt x="560" y="234"/>
                  </a:cubicBezTo>
                  <a:cubicBezTo>
                    <a:pt x="573" y="144"/>
                    <a:pt x="475" y="49"/>
                    <a:pt x="335" y="20"/>
                  </a:cubicBezTo>
                  <a:cubicBezTo>
                    <a:pt x="239" y="0"/>
                    <a:pt x="147" y="17"/>
                    <a:pt x="93" y="59"/>
                  </a:cubicBezTo>
                  <a:cubicBezTo>
                    <a:pt x="91" y="58"/>
                    <a:pt x="46" y="111"/>
                    <a:pt x="36" y="146"/>
                  </a:cubicBezTo>
                  <a:cubicBezTo>
                    <a:pt x="0" y="273"/>
                    <a:pt x="89" y="409"/>
                    <a:pt x="233" y="450"/>
                  </a:cubicBezTo>
                  <a:cubicBezTo>
                    <a:pt x="277" y="462"/>
                    <a:pt x="321" y="464"/>
                    <a:pt x="362" y="458"/>
                  </a:cubicBezTo>
                  <a:cubicBezTo>
                    <a:pt x="354" y="515"/>
                    <a:pt x="368" y="571"/>
                    <a:pt x="406" y="614"/>
                  </a:cubicBezTo>
                  <a:cubicBezTo>
                    <a:pt x="428" y="639"/>
                    <a:pt x="457" y="657"/>
                    <a:pt x="489" y="667"/>
                  </a:cubicBezTo>
                  <a:cubicBezTo>
                    <a:pt x="481" y="730"/>
                    <a:pt x="524" y="774"/>
                    <a:pt x="590" y="777"/>
                  </a:cubicBezTo>
                  <a:cubicBezTo>
                    <a:pt x="703" y="782"/>
                    <a:pt x="729" y="689"/>
                    <a:pt x="732" y="689"/>
                  </a:cubicBezTo>
                  <a:cubicBezTo>
                    <a:pt x="730" y="669"/>
                    <a:pt x="726" y="650"/>
                    <a:pt x="718" y="632"/>
                  </a:cubicBezTo>
                  <a:close/>
                </a:path>
              </a:pathLst>
            </a:custGeom>
            <a:solidFill>
              <a:schemeClr val="accent4"/>
            </a:solidFill>
            <a:ln w="873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auto">
            <a:xfrm>
              <a:off x="2360" y="2016"/>
              <a:ext cx="980" cy="1197"/>
            </a:xfrm>
            <a:custGeom>
              <a:avLst/>
              <a:gdLst>
                <a:gd name="T0" fmla="*/ 377 w 414"/>
                <a:gd name="T1" fmla="*/ 215 h 505"/>
                <a:gd name="T2" fmla="*/ 374 w 414"/>
                <a:gd name="T3" fmla="*/ 70 h 505"/>
                <a:gd name="T4" fmla="*/ 249 w 414"/>
                <a:gd name="T5" fmla="*/ 49 h 505"/>
                <a:gd name="T6" fmla="*/ 132 w 414"/>
                <a:gd name="T7" fmla="*/ 0 h 505"/>
                <a:gd name="T8" fmla="*/ 108 w 414"/>
                <a:gd name="T9" fmla="*/ 4 h 505"/>
                <a:gd name="T10" fmla="*/ 5 w 414"/>
                <a:gd name="T11" fmla="*/ 120 h 505"/>
                <a:gd name="T12" fmla="*/ 33 w 414"/>
                <a:gd name="T13" fmla="*/ 221 h 505"/>
                <a:gd name="T14" fmla="*/ 38 w 414"/>
                <a:gd name="T15" fmla="*/ 357 h 505"/>
                <a:gd name="T16" fmla="*/ 319 w 414"/>
                <a:gd name="T17" fmla="*/ 458 h 505"/>
                <a:gd name="T18" fmla="*/ 344 w 414"/>
                <a:gd name="T19" fmla="*/ 446 h 505"/>
                <a:gd name="T20" fmla="*/ 398 w 414"/>
                <a:gd name="T21" fmla="*/ 307 h 505"/>
                <a:gd name="T22" fmla="*/ 377 w 414"/>
                <a:gd name="T23" fmla="*/ 21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4" h="505">
                  <a:moveTo>
                    <a:pt x="377" y="215"/>
                  </a:moveTo>
                  <a:cubicBezTo>
                    <a:pt x="414" y="174"/>
                    <a:pt x="413" y="110"/>
                    <a:pt x="374" y="70"/>
                  </a:cubicBezTo>
                  <a:cubicBezTo>
                    <a:pt x="340" y="35"/>
                    <a:pt x="289" y="28"/>
                    <a:pt x="249" y="49"/>
                  </a:cubicBezTo>
                  <a:cubicBezTo>
                    <a:pt x="219" y="19"/>
                    <a:pt x="178" y="0"/>
                    <a:pt x="132" y="0"/>
                  </a:cubicBezTo>
                  <a:cubicBezTo>
                    <a:pt x="124" y="0"/>
                    <a:pt x="108" y="3"/>
                    <a:pt x="108" y="4"/>
                  </a:cubicBezTo>
                  <a:cubicBezTo>
                    <a:pt x="54" y="18"/>
                    <a:pt x="12" y="62"/>
                    <a:pt x="5" y="120"/>
                  </a:cubicBezTo>
                  <a:cubicBezTo>
                    <a:pt x="0" y="157"/>
                    <a:pt x="11" y="193"/>
                    <a:pt x="33" y="221"/>
                  </a:cubicBezTo>
                  <a:cubicBezTo>
                    <a:pt x="19" y="265"/>
                    <a:pt x="20" y="312"/>
                    <a:pt x="38" y="357"/>
                  </a:cubicBezTo>
                  <a:cubicBezTo>
                    <a:pt x="82" y="460"/>
                    <a:pt x="208" y="505"/>
                    <a:pt x="319" y="458"/>
                  </a:cubicBezTo>
                  <a:cubicBezTo>
                    <a:pt x="327" y="454"/>
                    <a:pt x="336" y="450"/>
                    <a:pt x="344" y="446"/>
                  </a:cubicBezTo>
                  <a:cubicBezTo>
                    <a:pt x="344" y="446"/>
                    <a:pt x="404" y="391"/>
                    <a:pt x="398" y="307"/>
                  </a:cubicBezTo>
                  <a:cubicBezTo>
                    <a:pt x="396" y="274"/>
                    <a:pt x="391" y="242"/>
                    <a:pt x="377" y="215"/>
                  </a:cubicBezTo>
                  <a:close/>
                </a:path>
              </a:pathLst>
            </a:custGeom>
            <a:solidFill>
              <a:schemeClr val="accent3"/>
            </a:solidFill>
            <a:ln w="873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171" name="TextBox 26"/>
          <p:cNvSpPr txBox="1"/>
          <p:nvPr/>
        </p:nvSpPr>
        <p:spPr>
          <a:xfrm>
            <a:off x="5463664" y="1706386"/>
            <a:ext cx="5238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u="sng" dirty="0">
                <a:hlinkClick r:id="rId3"/>
              </a:rPr>
              <a:t>https://blog.csdn.net/jameshater/article/details/79642384</a:t>
            </a:r>
            <a:endParaRPr lang="zh-TW" altLang="zh-TW" sz="1600" dirty="0"/>
          </a:p>
        </p:txBody>
      </p:sp>
      <p:sp>
        <p:nvSpPr>
          <p:cNvPr id="174" name="TextBox 29"/>
          <p:cNvSpPr txBox="1"/>
          <p:nvPr/>
        </p:nvSpPr>
        <p:spPr>
          <a:xfrm>
            <a:off x="4294666" y="2822424"/>
            <a:ext cx="4849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sz="1600" u="sng" dirty="0">
                <a:hlinkClick r:id="rId4"/>
              </a:rPr>
              <a:t>https://shimat.github.io/opencvsharp_docs</a:t>
            </a:r>
          </a:p>
          <a:p>
            <a:pPr lvl="0">
              <a:defRPr/>
            </a:pPr>
            <a:r>
              <a:rPr lang="en-US" altLang="zh-TW" sz="1600" u="sng" dirty="0">
                <a:hlinkClick r:id="rId4"/>
              </a:rPr>
              <a:t>/html/d75eb659-6335-53f6-af7a-81814a21ab7f.htm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7" name="TextBox 32"/>
          <p:cNvSpPr txBox="1"/>
          <p:nvPr/>
        </p:nvSpPr>
        <p:spPr>
          <a:xfrm flipH="1">
            <a:off x="1435615" y="1090116"/>
            <a:ext cx="3692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u="sng" dirty="0">
                <a:hlinkClick r:id="rId5"/>
              </a:rPr>
              <a:t>https://github.com/shimat/opencvsharp</a:t>
            </a:r>
            <a:endParaRPr lang="zh-TW" altLang="zh-TW" sz="1600" dirty="0"/>
          </a:p>
        </p:txBody>
      </p:sp>
      <p:sp>
        <p:nvSpPr>
          <p:cNvPr id="180" name="TextBox 35"/>
          <p:cNvSpPr txBox="1"/>
          <p:nvPr/>
        </p:nvSpPr>
        <p:spPr>
          <a:xfrm flipH="1">
            <a:off x="623985" y="3604365"/>
            <a:ext cx="348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u="sng" dirty="0">
                <a:hlinkClick r:id="rId6"/>
              </a:rPr>
              <a:t>https://zh.wikipedia.org/wiki/OpenCV</a:t>
            </a:r>
            <a:endParaRPr lang="zh-TW" altLang="zh-TW" sz="1600" dirty="0"/>
          </a:p>
        </p:txBody>
      </p:sp>
      <p:grpSp>
        <p:nvGrpSpPr>
          <p:cNvPr id="183" name="Group 38"/>
          <p:cNvGrpSpPr/>
          <p:nvPr/>
        </p:nvGrpSpPr>
        <p:grpSpPr>
          <a:xfrm>
            <a:off x="9624744" y="4461528"/>
            <a:ext cx="762652" cy="762652"/>
            <a:chOff x="8804599" y="5046182"/>
            <a:chExt cx="762652" cy="762652"/>
          </a:xfrm>
        </p:grpSpPr>
        <p:sp>
          <p:nvSpPr>
            <p:cNvPr id="184" name="Oval 39"/>
            <p:cNvSpPr/>
            <p:nvPr/>
          </p:nvSpPr>
          <p:spPr>
            <a:xfrm>
              <a:off x="8804599" y="5046182"/>
              <a:ext cx="762652" cy="7626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grpSp>
          <p:nvGrpSpPr>
            <p:cNvPr id="185" name="Group 40"/>
            <p:cNvGrpSpPr/>
            <p:nvPr/>
          </p:nvGrpSpPr>
          <p:grpSpPr>
            <a:xfrm>
              <a:off x="9050916" y="5230703"/>
              <a:ext cx="270019" cy="393610"/>
              <a:chOff x="5429367" y="4908078"/>
              <a:chExt cx="319088" cy="465138"/>
            </a:xfrm>
            <a:solidFill>
              <a:schemeClr val="bg1"/>
            </a:solidFill>
          </p:grpSpPr>
          <p:sp>
            <p:nvSpPr>
              <p:cNvPr id="186" name="AutoShape 97"/>
              <p:cNvSpPr>
                <a:spLocks/>
              </p:cNvSpPr>
              <p:nvPr/>
            </p:nvSpPr>
            <p:spPr bwMode="auto">
              <a:xfrm>
                <a:off x="5429367" y="490807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  <p:sp>
            <p:nvSpPr>
              <p:cNvPr id="187" name="AutoShape 98"/>
              <p:cNvSpPr>
                <a:spLocks/>
              </p:cNvSpPr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  <p:sp>
            <p:nvSpPr>
              <p:cNvPr id="188" name="AutoShape 99"/>
              <p:cNvSpPr>
                <a:spLocks/>
              </p:cNvSpPr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189" name="Group 44"/>
          <p:cNvGrpSpPr/>
          <p:nvPr/>
        </p:nvGrpSpPr>
        <p:grpSpPr>
          <a:xfrm>
            <a:off x="8128477" y="692083"/>
            <a:ext cx="762652" cy="762652"/>
            <a:chOff x="8804599" y="2615894"/>
            <a:chExt cx="762652" cy="762652"/>
          </a:xfrm>
        </p:grpSpPr>
        <p:sp>
          <p:nvSpPr>
            <p:cNvPr id="190" name="Oval 45"/>
            <p:cNvSpPr/>
            <p:nvPr/>
          </p:nvSpPr>
          <p:spPr>
            <a:xfrm>
              <a:off x="8804599" y="2615894"/>
              <a:ext cx="762652" cy="7626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grpSp>
          <p:nvGrpSpPr>
            <p:cNvPr id="191" name="Group 46"/>
            <p:cNvGrpSpPr/>
            <p:nvPr/>
          </p:nvGrpSpPr>
          <p:grpSpPr>
            <a:xfrm>
              <a:off x="8989120" y="2812842"/>
              <a:ext cx="393610" cy="368757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192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  <p:sp>
            <p:nvSpPr>
              <p:cNvPr id="193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194" name="Group 49"/>
          <p:cNvGrpSpPr/>
          <p:nvPr/>
        </p:nvGrpSpPr>
        <p:grpSpPr>
          <a:xfrm>
            <a:off x="377232" y="4194936"/>
            <a:ext cx="762652" cy="762652"/>
            <a:chOff x="2665902" y="5046182"/>
            <a:chExt cx="762652" cy="762652"/>
          </a:xfrm>
        </p:grpSpPr>
        <p:sp>
          <p:nvSpPr>
            <p:cNvPr id="195" name="Oval 50"/>
            <p:cNvSpPr/>
            <p:nvPr/>
          </p:nvSpPr>
          <p:spPr>
            <a:xfrm flipH="1">
              <a:off x="2665902" y="5046182"/>
              <a:ext cx="762652" cy="7626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grpSp>
          <p:nvGrpSpPr>
            <p:cNvPr id="196" name="Group 51"/>
            <p:cNvGrpSpPr/>
            <p:nvPr/>
          </p:nvGrpSpPr>
          <p:grpSpPr>
            <a:xfrm>
              <a:off x="2850423" y="5248490"/>
              <a:ext cx="393610" cy="331143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197" name="AutoShape 120"/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  <p:sp>
            <p:nvSpPr>
              <p:cNvPr id="198" name="AutoShape 121"/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  <p:sp>
            <p:nvSpPr>
              <p:cNvPr id="199" name="AutoShape 122"/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200" name="Group 55"/>
          <p:cNvGrpSpPr/>
          <p:nvPr/>
        </p:nvGrpSpPr>
        <p:grpSpPr>
          <a:xfrm>
            <a:off x="737119" y="1354801"/>
            <a:ext cx="762652" cy="762652"/>
            <a:chOff x="2665902" y="2615894"/>
            <a:chExt cx="762652" cy="762652"/>
          </a:xfrm>
        </p:grpSpPr>
        <p:sp>
          <p:nvSpPr>
            <p:cNvPr id="201" name="Oval 56"/>
            <p:cNvSpPr/>
            <p:nvPr/>
          </p:nvSpPr>
          <p:spPr>
            <a:xfrm flipH="1">
              <a:off x="2665902" y="2615894"/>
              <a:ext cx="762652" cy="7626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95886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grpSp>
          <p:nvGrpSpPr>
            <p:cNvPr id="202" name="Group 57"/>
            <p:cNvGrpSpPr/>
            <p:nvPr/>
          </p:nvGrpSpPr>
          <p:grpSpPr>
            <a:xfrm>
              <a:off x="2850759" y="2843739"/>
              <a:ext cx="392938" cy="306962"/>
              <a:chOff x="2581275" y="1710532"/>
              <a:chExt cx="464344" cy="362744"/>
            </a:xfrm>
            <a:solidFill>
              <a:schemeClr val="bg1"/>
            </a:solidFill>
          </p:grpSpPr>
          <p:sp>
            <p:nvSpPr>
              <p:cNvPr id="203" name="AutoShape 140"/>
              <p:cNvSpPr>
                <a:spLocks/>
              </p:cNvSpPr>
              <p:nvPr/>
            </p:nvSpPr>
            <p:spPr bwMode="auto"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  <p:sp>
            <p:nvSpPr>
              <p:cNvPr id="204" name="AutoShape 141"/>
              <p:cNvSpPr>
                <a:spLocks/>
              </p:cNvSpPr>
              <p:nvPr/>
            </p:nvSpPr>
            <p:spPr bwMode="auto"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  <p:sp>
            <p:nvSpPr>
              <p:cNvPr id="205" name="AutoShape 142"/>
              <p:cNvSpPr>
                <a:spLocks/>
              </p:cNvSpPr>
              <p:nvPr/>
            </p:nvSpPr>
            <p:spPr bwMode="auto"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  <p:sp>
            <p:nvSpPr>
              <p:cNvPr id="206" name="AutoShape 143"/>
              <p:cNvSpPr>
                <a:spLocks/>
              </p:cNvSpPr>
              <p:nvPr/>
            </p:nvSpPr>
            <p:spPr bwMode="auto"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  <p:sp>
            <p:nvSpPr>
              <p:cNvPr id="207" name="AutoShape 144"/>
              <p:cNvSpPr>
                <a:spLocks/>
              </p:cNvSpPr>
              <p:nvPr/>
            </p:nvSpPr>
            <p:spPr bwMode="auto"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  <p:sp>
            <p:nvSpPr>
              <p:cNvPr id="208" name="AutoShape 145"/>
              <p:cNvSpPr>
                <a:spLocks/>
              </p:cNvSpPr>
              <p:nvPr/>
            </p:nvSpPr>
            <p:spPr bwMode="auto"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  <p:sp>
            <p:nvSpPr>
              <p:cNvPr id="209" name="AutoShape 146"/>
              <p:cNvSpPr>
                <a:spLocks/>
              </p:cNvSpPr>
              <p:nvPr/>
            </p:nvSpPr>
            <p:spPr bwMode="auto"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95886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Gill Sans" charset="0"/>
                </a:endParaRPr>
              </a:p>
            </p:txBody>
          </p:sp>
        </p:grpSp>
      </p:grpSp>
      <p:sp>
        <p:nvSpPr>
          <p:cNvPr id="210" name="TextBox 29">
            <a:extLst>
              <a:ext uri="{FF2B5EF4-FFF2-40B4-BE49-F238E27FC236}">
                <a16:creationId xmlns:a16="http://schemas.microsoft.com/office/drawing/2014/main" id="{22D0797A-0D0C-47DF-AE6F-AA8DC286633C}"/>
              </a:ext>
            </a:extLst>
          </p:cNvPr>
          <p:cNvSpPr txBox="1"/>
          <p:nvPr/>
        </p:nvSpPr>
        <p:spPr>
          <a:xfrm>
            <a:off x="4842710" y="5009226"/>
            <a:ext cx="40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sz="1600" u="sng" dirty="0">
                <a:hlinkClick r:id="rId7"/>
              </a:rPr>
              <a:t>https://zh.wikipedia.org/wiki/</a:t>
            </a:r>
          </a:p>
          <a:p>
            <a:pPr lvl="0">
              <a:defRPr/>
            </a:pPr>
            <a:r>
              <a:rPr lang="en-US" altLang="zh-TW" sz="1600" u="sng" dirty="0">
                <a:hlinkClick r:id="rId7"/>
              </a:rPr>
              <a:t>Microsoft_Visual_Studio#Visual_Studio_2015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9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4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0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1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4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0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1750"/>
                            </p:stCondLst>
                            <p:childTnLst>
                              <p:par>
                                <p:cTn id="96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9" fill="hold">
                            <p:stCondLst>
                              <p:cond delay="2250"/>
                            </p:stCondLst>
                            <p:childTnLst>
                              <p:par>
                                <p:cTn id="9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2750"/>
                            </p:stCondLst>
                            <p:childTnLst>
                              <p:par>
                                <p:cTn id="97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8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7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3250"/>
                            </p:stCondLst>
                            <p:childTnLst>
                              <p:par>
                                <p:cTn id="9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6" fill="hold">
                            <p:stCondLst>
                              <p:cond delay="3750"/>
                            </p:stCondLst>
                            <p:childTnLst>
                              <p:par>
                                <p:cTn id="98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9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250"/>
                            </p:stCondLst>
                            <p:childTnLst>
                              <p:par>
                                <p:cTn id="9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7" fill="hold">
                            <p:stCondLst>
                              <p:cond delay="4750"/>
                            </p:stCondLst>
                            <p:childTnLst>
                              <p:par>
                                <p:cTn id="99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2" fill="hold">
                            <p:stCondLst>
                              <p:cond delay="5250"/>
                            </p:stCondLst>
                            <p:childTnLst>
                              <p:par>
                                <p:cTn id="10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5750"/>
                            </p:stCondLst>
                            <p:childTnLst>
                              <p:par>
                                <p:cTn id="100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1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3" fill="hold">
                            <p:stCondLst>
                              <p:cond delay="6250"/>
                            </p:stCondLst>
                            <p:childTnLst>
                              <p:par>
                                <p:cTn id="10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6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/>
      <p:bldP spid="160" grpId="1"/>
      <p:bldP spid="171" grpId="0"/>
      <p:bldP spid="174" grpId="0"/>
      <p:bldP spid="177" grpId="0"/>
      <p:bldP spid="180" grpId="0"/>
      <p:bldP spid="2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532" y="0"/>
            <a:ext cx="14191063" cy="6653284"/>
          </a:xfrm>
          <a:prstGeom prst="rect">
            <a:avLst/>
          </a:prstGeom>
        </p:spPr>
      </p:pic>
      <p:sp>
        <p:nvSpPr>
          <p:cNvPr id="3" name="Freeform 191"/>
          <p:cNvSpPr>
            <a:spLocks/>
          </p:cNvSpPr>
          <p:nvPr/>
        </p:nvSpPr>
        <p:spPr bwMode="auto">
          <a:xfrm>
            <a:off x="9979163" y="1985420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197"/>
          <p:cNvSpPr>
            <a:spLocks/>
          </p:cNvSpPr>
          <p:nvPr/>
        </p:nvSpPr>
        <p:spPr bwMode="auto">
          <a:xfrm>
            <a:off x="10480604" y="1993313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203"/>
          <p:cNvSpPr>
            <a:spLocks noEditPoints="1"/>
          </p:cNvSpPr>
          <p:nvPr/>
        </p:nvSpPr>
        <p:spPr bwMode="auto">
          <a:xfrm>
            <a:off x="8926601" y="3086733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204"/>
          <p:cNvSpPr>
            <a:spLocks/>
          </p:cNvSpPr>
          <p:nvPr/>
        </p:nvSpPr>
        <p:spPr bwMode="auto">
          <a:xfrm>
            <a:off x="8965138" y="3089983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213"/>
          <p:cNvSpPr>
            <a:spLocks/>
          </p:cNvSpPr>
          <p:nvPr/>
        </p:nvSpPr>
        <p:spPr bwMode="auto">
          <a:xfrm>
            <a:off x="9823624" y="1459835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214"/>
          <p:cNvSpPr>
            <a:spLocks/>
          </p:cNvSpPr>
          <p:nvPr/>
        </p:nvSpPr>
        <p:spPr bwMode="auto">
          <a:xfrm>
            <a:off x="9197751" y="198867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215"/>
          <p:cNvSpPr>
            <a:spLocks/>
          </p:cNvSpPr>
          <p:nvPr/>
        </p:nvSpPr>
        <p:spPr bwMode="auto">
          <a:xfrm>
            <a:off x="10156989" y="1743985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217"/>
          <p:cNvSpPr>
            <a:spLocks/>
          </p:cNvSpPr>
          <p:nvPr/>
        </p:nvSpPr>
        <p:spPr bwMode="auto">
          <a:xfrm>
            <a:off x="10467604" y="1921811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218"/>
          <p:cNvSpPr>
            <a:spLocks/>
          </p:cNvSpPr>
          <p:nvPr/>
        </p:nvSpPr>
        <p:spPr bwMode="auto">
          <a:xfrm>
            <a:off x="10481997" y="1966848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219"/>
          <p:cNvSpPr>
            <a:spLocks/>
          </p:cNvSpPr>
          <p:nvPr/>
        </p:nvSpPr>
        <p:spPr bwMode="auto">
          <a:xfrm>
            <a:off x="10575321" y="1432442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220"/>
          <p:cNvSpPr>
            <a:spLocks/>
          </p:cNvSpPr>
          <p:nvPr/>
        </p:nvSpPr>
        <p:spPr bwMode="auto">
          <a:xfrm>
            <a:off x="10578571" y="1439870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27"/>
          <p:cNvSpPr>
            <a:spLocks/>
          </p:cNvSpPr>
          <p:nvPr/>
        </p:nvSpPr>
        <p:spPr bwMode="auto">
          <a:xfrm>
            <a:off x="7915945" y="3426137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30"/>
          <p:cNvSpPr>
            <a:spLocks/>
          </p:cNvSpPr>
          <p:nvPr/>
        </p:nvSpPr>
        <p:spPr bwMode="auto">
          <a:xfrm>
            <a:off x="8940066" y="2394930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31"/>
          <p:cNvSpPr>
            <a:spLocks/>
          </p:cNvSpPr>
          <p:nvPr/>
        </p:nvSpPr>
        <p:spPr bwMode="auto">
          <a:xfrm>
            <a:off x="9674120" y="1958026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96"/>
          <p:cNvSpPr>
            <a:spLocks/>
          </p:cNvSpPr>
          <p:nvPr/>
        </p:nvSpPr>
        <p:spPr bwMode="auto">
          <a:xfrm>
            <a:off x="7951232" y="2727963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05"/>
          <p:cNvSpPr>
            <a:spLocks noEditPoints="1"/>
          </p:cNvSpPr>
          <p:nvPr/>
        </p:nvSpPr>
        <p:spPr bwMode="auto">
          <a:xfrm>
            <a:off x="7246132" y="3281406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06"/>
          <p:cNvSpPr>
            <a:spLocks/>
          </p:cNvSpPr>
          <p:nvPr/>
        </p:nvSpPr>
        <p:spPr bwMode="auto">
          <a:xfrm>
            <a:off x="7247061" y="3301370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33"/>
          <p:cNvSpPr>
            <a:spLocks/>
          </p:cNvSpPr>
          <p:nvPr/>
        </p:nvSpPr>
        <p:spPr bwMode="auto">
          <a:xfrm>
            <a:off x="6686022" y="2965219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98"/>
          <p:cNvSpPr>
            <a:spLocks/>
          </p:cNvSpPr>
          <p:nvPr/>
        </p:nvSpPr>
        <p:spPr bwMode="auto">
          <a:xfrm>
            <a:off x="1534873" y="5088039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99"/>
          <p:cNvSpPr>
            <a:spLocks/>
          </p:cNvSpPr>
          <p:nvPr/>
        </p:nvSpPr>
        <p:spPr bwMode="auto">
          <a:xfrm>
            <a:off x="2329948" y="4218356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00"/>
          <p:cNvSpPr>
            <a:spLocks/>
          </p:cNvSpPr>
          <p:nvPr/>
        </p:nvSpPr>
        <p:spPr bwMode="auto">
          <a:xfrm>
            <a:off x="2330678" y="3768135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16"/>
          <p:cNvSpPr>
            <a:spLocks/>
          </p:cNvSpPr>
          <p:nvPr/>
        </p:nvSpPr>
        <p:spPr bwMode="auto">
          <a:xfrm>
            <a:off x="1485657" y="4723566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21"/>
          <p:cNvSpPr>
            <a:spLocks/>
          </p:cNvSpPr>
          <p:nvPr/>
        </p:nvSpPr>
        <p:spPr bwMode="auto">
          <a:xfrm>
            <a:off x="998145" y="4885141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2"/>
          <p:cNvSpPr>
            <a:spLocks noEditPoints="1"/>
          </p:cNvSpPr>
          <p:nvPr/>
        </p:nvSpPr>
        <p:spPr bwMode="auto">
          <a:xfrm>
            <a:off x="1900009" y="4157069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23"/>
          <p:cNvSpPr>
            <a:spLocks/>
          </p:cNvSpPr>
          <p:nvPr/>
        </p:nvSpPr>
        <p:spPr bwMode="auto">
          <a:xfrm>
            <a:off x="1946903" y="4200713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24"/>
          <p:cNvSpPr>
            <a:spLocks noEditPoints="1"/>
          </p:cNvSpPr>
          <p:nvPr/>
        </p:nvSpPr>
        <p:spPr bwMode="auto">
          <a:xfrm>
            <a:off x="2195568" y="3460771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32"/>
          <p:cNvSpPr>
            <a:spLocks/>
          </p:cNvSpPr>
          <p:nvPr/>
        </p:nvSpPr>
        <p:spPr bwMode="auto">
          <a:xfrm>
            <a:off x="2660794" y="3355839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 useBgFill="1">
        <p:nvSpPr>
          <p:cNvPr id="30" name="矩形 29"/>
          <p:cNvSpPr/>
          <p:nvPr/>
        </p:nvSpPr>
        <p:spPr>
          <a:xfrm>
            <a:off x="3607711" y="3044265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rot="1318224" flipV="1">
            <a:off x="33518" y="3534274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328564" y="1881921"/>
            <a:ext cx="5568971" cy="1629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22547" y="2900014"/>
            <a:ext cx="4596727" cy="1345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387754" y="2724938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0467604" y="1298364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0" idx="0"/>
          </p:cNvCxnSpPr>
          <p:nvPr/>
        </p:nvCxnSpPr>
        <p:spPr>
          <a:xfrm flipV="1">
            <a:off x="6732135" y="2451110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7" idx="1"/>
          </p:cNvCxnSpPr>
          <p:nvPr/>
        </p:nvCxnSpPr>
        <p:spPr>
          <a:xfrm flipH="1" flipV="1">
            <a:off x="7095184" y="2451111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8" idx="2"/>
            <a:endCxn id="17" idx="1"/>
          </p:cNvCxnSpPr>
          <p:nvPr/>
        </p:nvCxnSpPr>
        <p:spPr>
          <a:xfrm flipH="1">
            <a:off x="7972096" y="2074300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" idx="5"/>
            <a:endCxn id="8" idx="5"/>
          </p:cNvCxnSpPr>
          <p:nvPr/>
        </p:nvCxnSpPr>
        <p:spPr>
          <a:xfrm flipH="1">
            <a:off x="9316273" y="2012993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569463" y="4248071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4"/>
          </p:cNvCxnSpPr>
          <p:nvPr/>
        </p:nvCxnSpPr>
        <p:spPr>
          <a:xfrm flipH="1" flipV="1">
            <a:off x="1070842" y="4970821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5" idx="1"/>
          </p:cNvCxnSpPr>
          <p:nvPr/>
        </p:nvCxnSpPr>
        <p:spPr>
          <a:xfrm flipH="1">
            <a:off x="1027885" y="4248071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8" idx="10"/>
            <a:endCxn id="14" idx="2"/>
          </p:cNvCxnSpPr>
          <p:nvPr/>
        </p:nvCxnSpPr>
        <p:spPr>
          <a:xfrm>
            <a:off x="7298848" y="3296746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8" idx="6"/>
            <a:endCxn id="5" idx="6"/>
          </p:cNvCxnSpPr>
          <p:nvPr/>
        </p:nvCxnSpPr>
        <p:spPr>
          <a:xfrm flipV="1">
            <a:off x="7274687" y="3125961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4" idx="5"/>
            <a:endCxn id="5" idx="8"/>
          </p:cNvCxnSpPr>
          <p:nvPr/>
        </p:nvCxnSpPr>
        <p:spPr>
          <a:xfrm flipV="1">
            <a:off x="8034729" y="3140127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2266447" y="3392869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2369833" y="3434005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2254599" y="3526036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91"/>
          <p:cNvSpPr>
            <a:spLocks/>
          </p:cNvSpPr>
          <p:nvPr/>
        </p:nvSpPr>
        <p:spPr bwMode="auto">
          <a:xfrm>
            <a:off x="5872649" y="2764074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197"/>
          <p:cNvSpPr>
            <a:spLocks/>
          </p:cNvSpPr>
          <p:nvPr/>
        </p:nvSpPr>
        <p:spPr bwMode="auto">
          <a:xfrm>
            <a:off x="6374090" y="2771967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03"/>
          <p:cNvSpPr>
            <a:spLocks noEditPoints="1"/>
          </p:cNvSpPr>
          <p:nvPr/>
        </p:nvSpPr>
        <p:spPr bwMode="auto">
          <a:xfrm>
            <a:off x="4820087" y="3865387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04"/>
          <p:cNvSpPr>
            <a:spLocks/>
          </p:cNvSpPr>
          <p:nvPr/>
        </p:nvSpPr>
        <p:spPr bwMode="auto">
          <a:xfrm>
            <a:off x="4858624" y="3868637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13"/>
          <p:cNvSpPr>
            <a:spLocks/>
          </p:cNvSpPr>
          <p:nvPr/>
        </p:nvSpPr>
        <p:spPr bwMode="auto">
          <a:xfrm>
            <a:off x="5717110" y="2238489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214"/>
          <p:cNvSpPr>
            <a:spLocks/>
          </p:cNvSpPr>
          <p:nvPr/>
        </p:nvSpPr>
        <p:spPr bwMode="auto">
          <a:xfrm>
            <a:off x="5091237" y="2767324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215"/>
          <p:cNvSpPr>
            <a:spLocks/>
          </p:cNvSpPr>
          <p:nvPr/>
        </p:nvSpPr>
        <p:spPr bwMode="auto">
          <a:xfrm>
            <a:off x="6050475" y="2522639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17"/>
          <p:cNvSpPr>
            <a:spLocks/>
          </p:cNvSpPr>
          <p:nvPr/>
        </p:nvSpPr>
        <p:spPr bwMode="auto">
          <a:xfrm>
            <a:off x="6361090" y="2700465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18"/>
          <p:cNvSpPr>
            <a:spLocks/>
          </p:cNvSpPr>
          <p:nvPr/>
        </p:nvSpPr>
        <p:spPr bwMode="auto">
          <a:xfrm>
            <a:off x="6375483" y="2745502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219"/>
          <p:cNvSpPr>
            <a:spLocks/>
          </p:cNvSpPr>
          <p:nvPr/>
        </p:nvSpPr>
        <p:spPr bwMode="auto">
          <a:xfrm>
            <a:off x="6468807" y="2211096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20"/>
          <p:cNvSpPr>
            <a:spLocks/>
          </p:cNvSpPr>
          <p:nvPr/>
        </p:nvSpPr>
        <p:spPr bwMode="auto">
          <a:xfrm>
            <a:off x="6472057" y="2218524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227"/>
          <p:cNvSpPr>
            <a:spLocks/>
          </p:cNvSpPr>
          <p:nvPr/>
        </p:nvSpPr>
        <p:spPr bwMode="auto">
          <a:xfrm>
            <a:off x="3809431" y="4204791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230"/>
          <p:cNvSpPr>
            <a:spLocks/>
          </p:cNvSpPr>
          <p:nvPr/>
        </p:nvSpPr>
        <p:spPr bwMode="auto">
          <a:xfrm>
            <a:off x="4833552" y="3173584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231"/>
          <p:cNvSpPr>
            <a:spLocks/>
          </p:cNvSpPr>
          <p:nvPr/>
        </p:nvSpPr>
        <p:spPr bwMode="auto">
          <a:xfrm>
            <a:off x="5567606" y="2736680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196"/>
          <p:cNvSpPr>
            <a:spLocks/>
          </p:cNvSpPr>
          <p:nvPr/>
        </p:nvSpPr>
        <p:spPr bwMode="auto">
          <a:xfrm>
            <a:off x="3844718" y="3506617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205"/>
          <p:cNvSpPr>
            <a:spLocks noEditPoints="1"/>
          </p:cNvSpPr>
          <p:nvPr/>
        </p:nvSpPr>
        <p:spPr bwMode="auto">
          <a:xfrm>
            <a:off x="3139618" y="4060060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06"/>
          <p:cNvSpPr>
            <a:spLocks/>
          </p:cNvSpPr>
          <p:nvPr/>
        </p:nvSpPr>
        <p:spPr bwMode="auto">
          <a:xfrm>
            <a:off x="3140547" y="4080024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233"/>
          <p:cNvSpPr>
            <a:spLocks/>
          </p:cNvSpPr>
          <p:nvPr/>
        </p:nvSpPr>
        <p:spPr bwMode="auto">
          <a:xfrm>
            <a:off x="2579508" y="3743873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4281240" y="3503592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6" idx="0"/>
          </p:cNvCxnSpPr>
          <p:nvPr/>
        </p:nvCxnSpPr>
        <p:spPr>
          <a:xfrm flipV="1">
            <a:off x="2625621" y="3229764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3" idx="1"/>
          </p:cNvCxnSpPr>
          <p:nvPr/>
        </p:nvCxnSpPr>
        <p:spPr>
          <a:xfrm flipH="1" flipV="1">
            <a:off x="2988670" y="3229765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4" idx="2"/>
            <a:endCxn id="63" idx="1"/>
          </p:cNvCxnSpPr>
          <p:nvPr/>
        </p:nvCxnSpPr>
        <p:spPr>
          <a:xfrm flipH="1">
            <a:off x="3865582" y="2852954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50" idx="5"/>
            <a:endCxn id="54" idx="5"/>
          </p:cNvCxnSpPr>
          <p:nvPr/>
        </p:nvCxnSpPr>
        <p:spPr>
          <a:xfrm flipH="1">
            <a:off x="5209759" y="2791647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4" idx="10"/>
            <a:endCxn id="60" idx="2"/>
          </p:cNvCxnSpPr>
          <p:nvPr/>
        </p:nvCxnSpPr>
        <p:spPr>
          <a:xfrm>
            <a:off x="3192334" y="4075400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4" idx="6"/>
            <a:endCxn id="51" idx="6"/>
          </p:cNvCxnSpPr>
          <p:nvPr/>
        </p:nvCxnSpPr>
        <p:spPr>
          <a:xfrm flipV="1">
            <a:off x="3168173" y="3904615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0" idx="5"/>
            <a:endCxn id="51" idx="8"/>
          </p:cNvCxnSpPr>
          <p:nvPr/>
        </p:nvCxnSpPr>
        <p:spPr>
          <a:xfrm flipV="1">
            <a:off x="3928215" y="3918781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7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042362" y="3030906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sp>
        <p:nvSpPr>
          <p:cNvPr id="78" name="文本框 77"/>
          <p:cNvSpPr txBox="1"/>
          <p:nvPr/>
        </p:nvSpPr>
        <p:spPr>
          <a:xfrm>
            <a:off x="1190264" y="479491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sp>
        <p:nvSpPr>
          <p:cNvPr id="79" name="文本框 78"/>
          <p:cNvSpPr txBox="1"/>
          <p:nvPr/>
        </p:nvSpPr>
        <p:spPr>
          <a:xfrm>
            <a:off x="4003893" y="3918553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/>
              <a:t>03</a:t>
            </a:r>
            <a:endParaRPr lang="zh-CN" altLang="en-US" sz="3200" dirty="0"/>
          </a:p>
        </p:txBody>
      </p:sp>
      <p:sp>
        <p:nvSpPr>
          <p:cNvPr id="80" name="文本框 79"/>
          <p:cNvSpPr txBox="1"/>
          <p:nvPr/>
        </p:nvSpPr>
        <p:spPr>
          <a:xfrm>
            <a:off x="8793324" y="2439145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</a:t>
            </a:r>
            <a:endParaRPr lang="zh-CN" altLang="en-US" sz="3200" dirty="0"/>
          </a:p>
        </p:txBody>
      </p:sp>
      <p:sp>
        <p:nvSpPr>
          <p:cNvPr id="81" name="矩形 80"/>
          <p:cNvSpPr/>
          <p:nvPr/>
        </p:nvSpPr>
        <p:spPr>
          <a:xfrm>
            <a:off x="2126772" y="2830890"/>
            <a:ext cx="3309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+mj-ea"/>
                <a:ea typeface="+mj-ea"/>
              </a:rPr>
              <a:t>製作動機</a:t>
            </a:r>
          </a:p>
        </p:txBody>
      </p:sp>
      <p:sp>
        <p:nvSpPr>
          <p:cNvPr id="82" name="矩形 81"/>
          <p:cNvSpPr/>
          <p:nvPr/>
        </p:nvSpPr>
        <p:spPr>
          <a:xfrm>
            <a:off x="2679238" y="502992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+mj-ea"/>
                <a:ea typeface="+mj-ea"/>
              </a:rPr>
              <a:t>程式介紹</a:t>
            </a:r>
          </a:p>
        </p:txBody>
      </p:sp>
      <p:sp>
        <p:nvSpPr>
          <p:cNvPr id="83" name="矩形 82"/>
          <p:cNvSpPr/>
          <p:nvPr/>
        </p:nvSpPr>
        <p:spPr>
          <a:xfrm>
            <a:off x="5306405" y="4031449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+mj-ea"/>
                <a:ea typeface="+mj-ea"/>
              </a:rPr>
              <a:t>Demo</a:t>
            </a:r>
            <a:r>
              <a:rPr lang="zh-TW" altLang="en-US" sz="1600" dirty="0">
                <a:solidFill>
                  <a:schemeClr val="tx2"/>
                </a:solidFill>
                <a:latin typeface="+mj-ea"/>
                <a:ea typeface="+mj-ea"/>
              </a:rPr>
              <a:t>影片</a:t>
            </a:r>
            <a:endParaRPr lang="zh-CN" altLang="en-US" sz="1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353499" y="277078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dirty="0">
                <a:solidFill>
                  <a:schemeClr val="tx2"/>
                </a:solidFill>
                <a:latin typeface="+mj-ea"/>
                <a:ea typeface="+mj-ea"/>
              </a:rPr>
              <a:t>參考文獻</a:t>
            </a:r>
          </a:p>
        </p:txBody>
      </p:sp>
      <p:sp>
        <p:nvSpPr>
          <p:cNvPr id="85" name="椭圆 84"/>
          <p:cNvSpPr/>
          <p:nvPr/>
        </p:nvSpPr>
        <p:spPr>
          <a:xfrm rot="11174285">
            <a:off x="1197640" y="3622275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62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97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4 -1.85185E-6 L -0.10885 -1.85185E-6 " pathEditMode="relative" rAng="0" ptsTypes="AA">
                                      <p:cBhvr>
                                        <p:cTn id="38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2 -1.85185E-6 L -2.29167E-6 -1.85185E-6 " pathEditMode="relative" rAng="0" ptsTypes="AA">
                                      <p:cBhvr>
                                        <p:cTn id="39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.03889 L -1.04167E-6 -0.14815 " pathEditMode="relative" rAng="0" ptsTypes="AA">
                                      <p:cBhvr>
                                        <p:cTn id="396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04167E-6 0.03843 L -1.04167E-6 1.11022E-16 " pathEditMode="relative" rAng="0" ptsTypes="AA">
                                      <p:cBhvr>
                                        <p:cTn id="39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403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40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-4.07407E-6 L 0.11081 -4.07407E-6 " pathEditMode="relative" rAng="0" ptsTypes="AA">
                                      <p:cBhvr>
                                        <p:cTn id="410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-4.07407E-6 L -2.5E-6 -4.07407E-6 " pathEditMode="relative" rAng="0" ptsTypes="AA">
                                      <p:cBhvr>
                                        <p:cTn id="41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5" grpId="0"/>
      <p:bldP spid="75" grpId="1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  <p:bldP spid="80" grpId="1"/>
      <p:bldP spid="80" grpId="2"/>
      <p:bldP spid="81" grpId="0"/>
      <p:bldP spid="82" grpId="0"/>
      <p:bldP spid="83" grpId="0"/>
      <p:bldP spid="84" grpId="0"/>
      <p:bldP spid="8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3060136" y="2637414"/>
            <a:ext cx="60717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itchFamily="34" charset="0"/>
              </a:defRPr>
            </a:lvl1pPr>
          </a:lstStyle>
          <a:p>
            <a:r>
              <a:rPr lang="en-US" altLang="zh-CN" sz="9600" dirty="0">
                <a:latin typeface="Bodoni MT" panose="02070603080606020203" pitchFamily="18" charset="0"/>
              </a:rPr>
              <a:t>Thank You</a:t>
            </a:r>
            <a:endParaRPr lang="zh-CN" altLang="en-US" sz="96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25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reeform 212"/>
          <p:cNvSpPr>
            <a:spLocks/>
          </p:cNvSpPr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66003" y="4232233"/>
            <a:ext cx="5859994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Department of Computer Science and Information Engineering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2"/>
            <p:cNvSpPr>
              <a:spLocks/>
            </p:cNvSpPr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4"/>
            <p:cNvSpPr>
              <a:spLocks/>
            </p:cNvSpPr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5"/>
            <p:cNvSpPr>
              <a:spLocks/>
            </p:cNvSpPr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1"/>
            <p:cNvSpPr>
              <a:spLocks/>
            </p:cNvSpPr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3"/>
            <p:cNvSpPr>
              <a:spLocks/>
            </p:cNvSpPr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6"/>
            <p:cNvSpPr>
              <a:spLocks/>
            </p:cNvSpPr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9"/>
            <p:cNvSpPr>
              <a:spLocks/>
            </p:cNvSpPr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2"/>
            <p:cNvSpPr>
              <a:spLocks/>
            </p:cNvSpPr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5"/>
            <p:cNvSpPr>
              <a:spLocks/>
            </p:cNvSpPr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6"/>
            <p:cNvSpPr>
              <a:spLocks/>
            </p:cNvSpPr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7"/>
            <p:cNvSpPr>
              <a:spLocks/>
            </p:cNvSpPr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8"/>
            <p:cNvSpPr>
              <a:spLocks/>
            </p:cNvSpPr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9"/>
            <p:cNvSpPr>
              <a:spLocks/>
            </p:cNvSpPr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0"/>
            <p:cNvSpPr>
              <a:spLocks/>
            </p:cNvSpPr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1"/>
            <p:cNvSpPr>
              <a:spLocks/>
            </p:cNvSpPr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2"/>
            <p:cNvSpPr>
              <a:spLocks/>
            </p:cNvSpPr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3"/>
            <p:cNvSpPr>
              <a:spLocks/>
            </p:cNvSpPr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5"/>
            <p:cNvSpPr>
              <a:spLocks/>
            </p:cNvSpPr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87"/>
            <p:cNvSpPr>
              <a:spLocks/>
            </p:cNvSpPr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22"/>
            <p:cNvSpPr>
              <a:spLocks/>
            </p:cNvSpPr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5988440" y="2912874"/>
            <a:ext cx="1826141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+mj-ea"/>
              </a:rPr>
              <a:t>製作動機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797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5"/>
          <p:cNvSpPr>
            <a:spLocks/>
          </p:cNvSpPr>
          <p:nvPr/>
        </p:nvSpPr>
        <p:spPr bwMode="auto">
          <a:xfrm>
            <a:off x="5105705" y="2854555"/>
            <a:ext cx="2049890" cy="1053002"/>
          </a:xfrm>
          <a:custGeom>
            <a:avLst/>
            <a:gdLst>
              <a:gd name="T0" fmla="*/ 2338 w 2338"/>
              <a:gd name="T1" fmla="*/ 477 h 1201"/>
              <a:gd name="T2" fmla="*/ 0 w 2338"/>
              <a:gd name="T3" fmla="*/ 1201 h 1201"/>
              <a:gd name="T4" fmla="*/ 0 w 2338"/>
              <a:gd name="T5" fmla="*/ 724 h 1201"/>
              <a:gd name="T6" fmla="*/ 2338 w 2338"/>
              <a:gd name="T7" fmla="*/ 0 h 1201"/>
              <a:gd name="T8" fmla="*/ 2338 w 2338"/>
              <a:gd name="T9" fmla="*/ 477 h 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8" h="1201">
                <a:moveTo>
                  <a:pt x="2338" y="477"/>
                </a:moveTo>
                <a:lnTo>
                  <a:pt x="0" y="1201"/>
                </a:lnTo>
                <a:lnTo>
                  <a:pt x="0" y="724"/>
                </a:lnTo>
                <a:lnTo>
                  <a:pt x="2338" y="0"/>
                </a:lnTo>
                <a:lnTo>
                  <a:pt x="2338" y="47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1" name="Freeform 6"/>
          <p:cNvSpPr>
            <a:spLocks/>
          </p:cNvSpPr>
          <p:nvPr/>
        </p:nvSpPr>
        <p:spPr bwMode="auto">
          <a:xfrm>
            <a:off x="5105705" y="3652417"/>
            <a:ext cx="2049890" cy="1051249"/>
          </a:xfrm>
          <a:custGeom>
            <a:avLst/>
            <a:gdLst>
              <a:gd name="T0" fmla="*/ 2338 w 2338"/>
              <a:gd name="T1" fmla="*/ 477 h 1199"/>
              <a:gd name="T2" fmla="*/ 0 w 2338"/>
              <a:gd name="T3" fmla="*/ 1199 h 1199"/>
              <a:gd name="T4" fmla="*/ 0 w 2338"/>
              <a:gd name="T5" fmla="*/ 724 h 1199"/>
              <a:gd name="T6" fmla="*/ 2338 w 2338"/>
              <a:gd name="T7" fmla="*/ 0 h 1199"/>
              <a:gd name="T8" fmla="*/ 2338 w 2338"/>
              <a:gd name="T9" fmla="*/ 477 h 1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8" h="1199">
                <a:moveTo>
                  <a:pt x="2338" y="477"/>
                </a:moveTo>
                <a:lnTo>
                  <a:pt x="0" y="1199"/>
                </a:lnTo>
                <a:lnTo>
                  <a:pt x="0" y="724"/>
                </a:lnTo>
                <a:lnTo>
                  <a:pt x="2338" y="0"/>
                </a:lnTo>
                <a:lnTo>
                  <a:pt x="2338" y="47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2" name="Group 19"/>
          <p:cNvGrpSpPr/>
          <p:nvPr/>
        </p:nvGrpSpPr>
        <p:grpSpPr>
          <a:xfrm>
            <a:off x="4754120" y="1525370"/>
            <a:ext cx="2752184" cy="4003337"/>
            <a:chOff x="4675183" y="2070731"/>
            <a:chExt cx="2752184" cy="4003337"/>
          </a:xfrm>
        </p:grpSpPr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5637877" y="2284663"/>
              <a:ext cx="826795" cy="892553"/>
            </a:xfrm>
            <a:custGeom>
              <a:avLst/>
              <a:gdLst>
                <a:gd name="T0" fmla="*/ 472 w 943"/>
                <a:gd name="T1" fmla="*/ 0 h 1018"/>
                <a:gd name="T2" fmla="*/ 0 w 943"/>
                <a:gd name="T3" fmla="*/ 397 h 1018"/>
                <a:gd name="T4" fmla="*/ 173 w 943"/>
                <a:gd name="T5" fmla="*/ 842 h 1018"/>
                <a:gd name="T6" fmla="*/ 472 w 943"/>
                <a:gd name="T7" fmla="*/ 1018 h 1018"/>
                <a:gd name="T8" fmla="*/ 770 w 943"/>
                <a:gd name="T9" fmla="*/ 842 h 1018"/>
                <a:gd name="T10" fmla="*/ 943 w 943"/>
                <a:gd name="T11" fmla="*/ 397 h 1018"/>
                <a:gd name="T12" fmla="*/ 472 w 943"/>
                <a:gd name="T13" fmla="*/ 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3" h="1018">
                  <a:moveTo>
                    <a:pt x="472" y="0"/>
                  </a:moveTo>
                  <a:lnTo>
                    <a:pt x="0" y="397"/>
                  </a:lnTo>
                  <a:lnTo>
                    <a:pt x="173" y="842"/>
                  </a:lnTo>
                  <a:lnTo>
                    <a:pt x="472" y="1018"/>
                  </a:lnTo>
                  <a:lnTo>
                    <a:pt x="770" y="842"/>
                  </a:lnTo>
                  <a:lnTo>
                    <a:pt x="943" y="39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4675183" y="2070731"/>
              <a:ext cx="1376530" cy="1023192"/>
            </a:xfrm>
            <a:custGeom>
              <a:avLst/>
              <a:gdLst>
                <a:gd name="T0" fmla="*/ 1062 w 1062"/>
                <a:gd name="T1" fmla="*/ 165 h 790"/>
                <a:gd name="T2" fmla="*/ 504 w 1062"/>
                <a:gd name="T3" fmla="*/ 790 h 790"/>
                <a:gd name="T4" fmla="*/ 0 w 1062"/>
                <a:gd name="T5" fmla="*/ 0 h 790"/>
                <a:gd name="T6" fmla="*/ 1062 w 1062"/>
                <a:gd name="T7" fmla="*/ 165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2" h="790">
                  <a:moveTo>
                    <a:pt x="1062" y="165"/>
                  </a:moveTo>
                  <a:cubicBezTo>
                    <a:pt x="1062" y="165"/>
                    <a:pt x="610" y="540"/>
                    <a:pt x="504" y="790"/>
                  </a:cubicBezTo>
                  <a:cubicBezTo>
                    <a:pt x="504" y="790"/>
                    <a:pt x="117" y="81"/>
                    <a:pt x="0" y="0"/>
                  </a:cubicBezTo>
                  <a:cubicBezTo>
                    <a:pt x="0" y="0"/>
                    <a:pt x="871" y="3"/>
                    <a:pt x="1062" y="16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4747955" y="2072485"/>
              <a:ext cx="645303" cy="903951"/>
            </a:xfrm>
            <a:custGeom>
              <a:avLst/>
              <a:gdLst>
                <a:gd name="T0" fmla="*/ 0 w 498"/>
                <a:gd name="T1" fmla="*/ 0 h 698"/>
                <a:gd name="T2" fmla="*/ 498 w 498"/>
                <a:gd name="T3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98" h="698">
                  <a:moveTo>
                    <a:pt x="0" y="0"/>
                  </a:moveTo>
                  <a:cubicBezTo>
                    <a:pt x="0" y="0"/>
                    <a:pt x="271" y="255"/>
                    <a:pt x="498" y="698"/>
                  </a:cubicBezTo>
                </a:path>
              </a:pathLst>
            </a:custGeom>
            <a:noFill/>
            <a:ln w="26988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6051713" y="2070731"/>
              <a:ext cx="1375654" cy="1023192"/>
            </a:xfrm>
            <a:custGeom>
              <a:avLst/>
              <a:gdLst>
                <a:gd name="T0" fmla="*/ 0 w 1062"/>
                <a:gd name="T1" fmla="*/ 165 h 790"/>
                <a:gd name="T2" fmla="*/ 558 w 1062"/>
                <a:gd name="T3" fmla="*/ 790 h 790"/>
                <a:gd name="T4" fmla="*/ 1062 w 1062"/>
                <a:gd name="T5" fmla="*/ 0 h 790"/>
                <a:gd name="T6" fmla="*/ 0 w 1062"/>
                <a:gd name="T7" fmla="*/ 165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2" h="790">
                  <a:moveTo>
                    <a:pt x="0" y="165"/>
                  </a:moveTo>
                  <a:cubicBezTo>
                    <a:pt x="0" y="165"/>
                    <a:pt x="452" y="540"/>
                    <a:pt x="558" y="790"/>
                  </a:cubicBezTo>
                  <a:cubicBezTo>
                    <a:pt x="558" y="790"/>
                    <a:pt x="946" y="81"/>
                    <a:pt x="1062" y="0"/>
                  </a:cubicBezTo>
                  <a:cubicBezTo>
                    <a:pt x="1062" y="0"/>
                    <a:pt x="191" y="3"/>
                    <a:pt x="0" y="16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6709291" y="2072485"/>
              <a:ext cx="645303" cy="903951"/>
            </a:xfrm>
            <a:custGeom>
              <a:avLst/>
              <a:gdLst>
                <a:gd name="T0" fmla="*/ 498 w 498"/>
                <a:gd name="T1" fmla="*/ 0 h 698"/>
                <a:gd name="T2" fmla="*/ 0 w 498"/>
                <a:gd name="T3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98" h="698">
                  <a:moveTo>
                    <a:pt x="498" y="0"/>
                  </a:moveTo>
                  <a:cubicBezTo>
                    <a:pt x="498" y="0"/>
                    <a:pt x="227" y="255"/>
                    <a:pt x="0" y="698"/>
                  </a:cubicBezTo>
                </a:path>
              </a:pathLst>
            </a:custGeom>
            <a:noFill/>
            <a:ln w="26988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5507238" y="3022904"/>
              <a:ext cx="1068784" cy="3051164"/>
            </a:xfrm>
            <a:custGeom>
              <a:avLst/>
              <a:gdLst>
                <a:gd name="T0" fmla="*/ 897 w 1219"/>
                <a:gd name="T1" fmla="*/ 0 h 3480"/>
                <a:gd name="T2" fmla="*/ 610 w 1219"/>
                <a:gd name="T3" fmla="*/ 168 h 3480"/>
                <a:gd name="T4" fmla="*/ 322 w 1219"/>
                <a:gd name="T5" fmla="*/ 0 h 3480"/>
                <a:gd name="T6" fmla="*/ 0 w 1219"/>
                <a:gd name="T7" fmla="*/ 2804 h 3480"/>
                <a:gd name="T8" fmla="*/ 599 w 1219"/>
                <a:gd name="T9" fmla="*/ 3480 h 3480"/>
                <a:gd name="T10" fmla="*/ 1219 w 1219"/>
                <a:gd name="T11" fmla="*/ 2804 h 3480"/>
                <a:gd name="T12" fmla="*/ 897 w 1219"/>
                <a:gd name="T13" fmla="*/ 0 h 3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9" h="3480">
                  <a:moveTo>
                    <a:pt x="897" y="0"/>
                  </a:moveTo>
                  <a:lnTo>
                    <a:pt x="610" y="168"/>
                  </a:lnTo>
                  <a:lnTo>
                    <a:pt x="322" y="0"/>
                  </a:lnTo>
                  <a:lnTo>
                    <a:pt x="0" y="2804"/>
                  </a:lnTo>
                  <a:lnTo>
                    <a:pt x="599" y="3480"/>
                  </a:lnTo>
                  <a:lnTo>
                    <a:pt x="1219" y="2804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69" name="Freeform 43"/>
          <p:cNvSpPr>
            <a:spLocks/>
          </p:cNvSpPr>
          <p:nvPr/>
        </p:nvSpPr>
        <p:spPr bwMode="auto">
          <a:xfrm>
            <a:off x="4718172" y="2580126"/>
            <a:ext cx="577792" cy="470826"/>
          </a:xfrm>
          <a:custGeom>
            <a:avLst/>
            <a:gdLst>
              <a:gd name="T0" fmla="*/ 659 w 659"/>
              <a:gd name="T1" fmla="*/ 537 h 537"/>
              <a:gd name="T2" fmla="*/ 0 w 659"/>
              <a:gd name="T3" fmla="*/ 477 h 537"/>
              <a:gd name="T4" fmla="*/ 179 w 659"/>
              <a:gd name="T5" fmla="*/ 242 h 537"/>
              <a:gd name="T6" fmla="*/ 0 w 659"/>
              <a:gd name="T7" fmla="*/ 0 h 537"/>
              <a:gd name="T8" fmla="*/ 659 w 659"/>
              <a:gd name="T9" fmla="*/ 60 h 537"/>
              <a:gd name="T10" fmla="*/ 659 w 659"/>
              <a:gd name="T11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59" h="537">
                <a:moveTo>
                  <a:pt x="659" y="537"/>
                </a:moveTo>
                <a:lnTo>
                  <a:pt x="0" y="477"/>
                </a:lnTo>
                <a:lnTo>
                  <a:pt x="179" y="242"/>
                </a:lnTo>
                <a:lnTo>
                  <a:pt x="0" y="0"/>
                </a:lnTo>
                <a:lnTo>
                  <a:pt x="659" y="60"/>
                </a:lnTo>
                <a:lnTo>
                  <a:pt x="659" y="5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0" name="Freeform 44"/>
          <p:cNvSpPr>
            <a:spLocks/>
          </p:cNvSpPr>
          <p:nvPr/>
        </p:nvSpPr>
        <p:spPr bwMode="auto">
          <a:xfrm>
            <a:off x="5105705" y="2634486"/>
            <a:ext cx="189383" cy="475210"/>
          </a:xfrm>
          <a:custGeom>
            <a:avLst/>
            <a:gdLst>
              <a:gd name="T0" fmla="*/ 216 w 216"/>
              <a:gd name="T1" fmla="*/ 477 h 542"/>
              <a:gd name="T2" fmla="*/ 0 w 216"/>
              <a:gd name="T3" fmla="*/ 542 h 542"/>
              <a:gd name="T4" fmla="*/ 0 w 216"/>
              <a:gd name="T5" fmla="*/ 65 h 542"/>
              <a:gd name="T6" fmla="*/ 216 w 216"/>
              <a:gd name="T7" fmla="*/ 0 h 542"/>
              <a:gd name="T8" fmla="*/ 216 w 216"/>
              <a:gd name="T9" fmla="*/ 477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542">
                <a:moveTo>
                  <a:pt x="216" y="477"/>
                </a:moveTo>
                <a:lnTo>
                  <a:pt x="0" y="542"/>
                </a:lnTo>
                <a:lnTo>
                  <a:pt x="0" y="65"/>
                </a:lnTo>
                <a:lnTo>
                  <a:pt x="216" y="0"/>
                </a:lnTo>
                <a:lnTo>
                  <a:pt x="216" y="47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1" name="Freeform 45"/>
          <p:cNvSpPr>
            <a:spLocks/>
          </p:cNvSpPr>
          <p:nvPr/>
        </p:nvSpPr>
        <p:spPr bwMode="auto">
          <a:xfrm>
            <a:off x="6964459" y="4507269"/>
            <a:ext cx="578669" cy="472580"/>
          </a:xfrm>
          <a:custGeom>
            <a:avLst/>
            <a:gdLst>
              <a:gd name="T0" fmla="*/ 0 w 660"/>
              <a:gd name="T1" fmla="*/ 0 h 539"/>
              <a:gd name="T2" fmla="*/ 660 w 660"/>
              <a:gd name="T3" fmla="*/ 62 h 539"/>
              <a:gd name="T4" fmla="*/ 481 w 660"/>
              <a:gd name="T5" fmla="*/ 297 h 539"/>
              <a:gd name="T6" fmla="*/ 660 w 660"/>
              <a:gd name="T7" fmla="*/ 539 h 539"/>
              <a:gd name="T8" fmla="*/ 0 w 660"/>
              <a:gd name="T9" fmla="*/ 477 h 539"/>
              <a:gd name="T10" fmla="*/ 0 w 660"/>
              <a:gd name="T11" fmla="*/ 0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539">
                <a:moveTo>
                  <a:pt x="0" y="0"/>
                </a:moveTo>
                <a:lnTo>
                  <a:pt x="660" y="62"/>
                </a:lnTo>
                <a:lnTo>
                  <a:pt x="481" y="297"/>
                </a:lnTo>
                <a:lnTo>
                  <a:pt x="660" y="539"/>
                </a:lnTo>
                <a:lnTo>
                  <a:pt x="0" y="4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2" name="Freeform 46"/>
          <p:cNvSpPr>
            <a:spLocks/>
          </p:cNvSpPr>
          <p:nvPr/>
        </p:nvSpPr>
        <p:spPr bwMode="auto">
          <a:xfrm>
            <a:off x="6966213" y="4450279"/>
            <a:ext cx="189383" cy="475210"/>
          </a:xfrm>
          <a:custGeom>
            <a:avLst/>
            <a:gdLst>
              <a:gd name="T0" fmla="*/ 0 w 216"/>
              <a:gd name="T1" fmla="*/ 65 h 542"/>
              <a:gd name="T2" fmla="*/ 216 w 216"/>
              <a:gd name="T3" fmla="*/ 0 h 542"/>
              <a:gd name="T4" fmla="*/ 216 w 216"/>
              <a:gd name="T5" fmla="*/ 477 h 542"/>
              <a:gd name="T6" fmla="*/ 0 w 216"/>
              <a:gd name="T7" fmla="*/ 542 h 542"/>
              <a:gd name="T8" fmla="*/ 0 w 216"/>
              <a:gd name="T9" fmla="*/ 65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542">
                <a:moveTo>
                  <a:pt x="0" y="65"/>
                </a:moveTo>
                <a:lnTo>
                  <a:pt x="216" y="0"/>
                </a:lnTo>
                <a:lnTo>
                  <a:pt x="216" y="477"/>
                </a:lnTo>
                <a:lnTo>
                  <a:pt x="0" y="542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73" name="Group 30"/>
          <p:cNvGrpSpPr/>
          <p:nvPr/>
        </p:nvGrpSpPr>
        <p:grpSpPr>
          <a:xfrm>
            <a:off x="5105705" y="2691476"/>
            <a:ext cx="2049890" cy="581300"/>
            <a:chOff x="5026768" y="3236837"/>
            <a:chExt cx="2049890" cy="581300"/>
          </a:xfrm>
        </p:grpSpPr>
        <p:sp>
          <p:nvSpPr>
            <p:cNvPr id="74" name="Freeform 47"/>
            <p:cNvSpPr>
              <a:spLocks/>
            </p:cNvSpPr>
            <p:nvPr/>
          </p:nvSpPr>
          <p:spPr bwMode="auto">
            <a:xfrm>
              <a:off x="5026768" y="3236837"/>
              <a:ext cx="2049890" cy="581300"/>
            </a:xfrm>
            <a:custGeom>
              <a:avLst/>
              <a:gdLst>
                <a:gd name="T0" fmla="*/ 2338 w 2338"/>
                <a:gd name="T1" fmla="*/ 663 h 663"/>
                <a:gd name="T2" fmla="*/ 0 w 2338"/>
                <a:gd name="T3" fmla="*/ 477 h 663"/>
                <a:gd name="T4" fmla="*/ 0 w 2338"/>
                <a:gd name="T5" fmla="*/ 0 h 663"/>
                <a:gd name="T6" fmla="*/ 2338 w 2338"/>
                <a:gd name="T7" fmla="*/ 186 h 663"/>
                <a:gd name="T8" fmla="*/ 2338 w 2338"/>
                <a:gd name="T9" fmla="*/ 663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8" h="663">
                  <a:moveTo>
                    <a:pt x="2338" y="663"/>
                  </a:moveTo>
                  <a:lnTo>
                    <a:pt x="0" y="477"/>
                  </a:lnTo>
                  <a:lnTo>
                    <a:pt x="0" y="0"/>
                  </a:lnTo>
                  <a:lnTo>
                    <a:pt x="2338" y="186"/>
                  </a:lnTo>
                  <a:lnTo>
                    <a:pt x="2338" y="6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" name="TextBox 32"/>
            <p:cNvSpPr txBox="1"/>
            <p:nvPr/>
          </p:nvSpPr>
          <p:spPr>
            <a:xfrm rot="259200">
              <a:off x="5757602" y="334282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what</a:t>
              </a:r>
            </a:p>
          </p:txBody>
        </p:sp>
      </p:grpSp>
      <p:grpSp>
        <p:nvGrpSpPr>
          <p:cNvPr id="76" name="Group 33"/>
          <p:cNvGrpSpPr/>
          <p:nvPr/>
        </p:nvGrpSpPr>
        <p:grpSpPr>
          <a:xfrm>
            <a:off x="5105705" y="3489337"/>
            <a:ext cx="2049890" cy="581300"/>
            <a:chOff x="5026768" y="4034698"/>
            <a:chExt cx="2049890" cy="581300"/>
          </a:xfrm>
        </p:grpSpPr>
        <p:sp>
          <p:nvSpPr>
            <p:cNvPr id="77" name="Freeform 48"/>
            <p:cNvSpPr>
              <a:spLocks/>
            </p:cNvSpPr>
            <p:nvPr/>
          </p:nvSpPr>
          <p:spPr bwMode="auto">
            <a:xfrm>
              <a:off x="5026768" y="4034698"/>
              <a:ext cx="2049890" cy="581300"/>
            </a:xfrm>
            <a:custGeom>
              <a:avLst/>
              <a:gdLst>
                <a:gd name="T0" fmla="*/ 2338 w 2338"/>
                <a:gd name="T1" fmla="*/ 663 h 663"/>
                <a:gd name="T2" fmla="*/ 0 w 2338"/>
                <a:gd name="T3" fmla="*/ 477 h 663"/>
                <a:gd name="T4" fmla="*/ 0 w 2338"/>
                <a:gd name="T5" fmla="*/ 0 h 663"/>
                <a:gd name="T6" fmla="*/ 2338 w 2338"/>
                <a:gd name="T7" fmla="*/ 186 h 663"/>
                <a:gd name="T8" fmla="*/ 2338 w 2338"/>
                <a:gd name="T9" fmla="*/ 663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8" h="663">
                  <a:moveTo>
                    <a:pt x="2338" y="663"/>
                  </a:moveTo>
                  <a:lnTo>
                    <a:pt x="0" y="477"/>
                  </a:lnTo>
                  <a:lnTo>
                    <a:pt x="0" y="0"/>
                  </a:lnTo>
                  <a:lnTo>
                    <a:pt x="2338" y="186"/>
                  </a:lnTo>
                  <a:lnTo>
                    <a:pt x="2338" y="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8" name="TextBox 35"/>
            <p:cNvSpPr txBox="1"/>
            <p:nvPr/>
          </p:nvSpPr>
          <p:spPr>
            <a:xfrm rot="259200">
              <a:off x="5732757" y="4140587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white"/>
                  </a:solidFill>
                  <a:latin typeface="Open Sans"/>
                </a:rPr>
                <a:t>What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79" name="Group 36"/>
          <p:cNvGrpSpPr/>
          <p:nvPr/>
        </p:nvGrpSpPr>
        <p:grpSpPr>
          <a:xfrm>
            <a:off x="5105705" y="4287199"/>
            <a:ext cx="2049890" cy="581300"/>
            <a:chOff x="5026768" y="4832560"/>
            <a:chExt cx="2049890" cy="581300"/>
          </a:xfrm>
        </p:grpSpPr>
        <p:sp>
          <p:nvSpPr>
            <p:cNvPr id="80" name="Freeform 49"/>
            <p:cNvSpPr>
              <a:spLocks/>
            </p:cNvSpPr>
            <p:nvPr/>
          </p:nvSpPr>
          <p:spPr bwMode="auto">
            <a:xfrm>
              <a:off x="5026768" y="4832560"/>
              <a:ext cx="2049890" cy="581300"/>
            </a:xfrm>
            <a:custGeom>
              <a:avLst/>
              <a:gdLst>
                <a:gd name="T0" fmla="*/ 2338 w 2338"/>
                <a:gd name="T1" fmla="*/ 663 h 663"/>
                <a:gd name="T2" fmla="*/ 0 w 2338"/>
                <a:gd name="T3" fmla="*/ 477 h 663"/>
                <a:gd name="T4" fmla="*/ 0 w 2338"/>
                <a:gd name="T5" fmla="*/ 0 h 663"/>
                <a:gd name="T6" fmla="*/ 2338 w 2338"/>
                <a:gd name="T7" fmla="*/ 186 h 663"/>
                <a:gd name="T8" fmla="*/ 2338 w 2338"/>
                <a:gd name="T9" fmla="*/ 663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8" h="663">
                  <a:moveTo>
                    <a:pt x="2338" y="663"/>
                  </a:moveTo>
                  <a:lnTo>
                    <a:pt x="0" y="477"/>
                  </a:lnTo>
                  <a:lnTo>
                    <a:pt x="0" y="0"/>
                  </a:lnTo>
                  <a:lnTo>
                    <a:pt x="2338" y="186"/>
                  </a:lnTo>
                  <a:lnTo>
                    <a:pt x="2338" y="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1" name="TextBox 38"/>
            <p:cNvSpPr txBox="1"/>
            <p:nvPr/>
          </p:nvSpPr>
          <p:spPr>
            <a:xfrm rot="259200">
              <a:off x="5771229" y="4934193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white"/>
                  </a:solidFill>
                  <a:latin typeface="Open Sans"/>
                </a:rPr>
                <a:t>How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cxnSp>
        <p:nvCxnSpPr>
          <p:cNvPr id="82" name="Straight Connector 39"/>
          <p:cNvCxnSpPr/>
          <p:nvPr/>
        </p:nvCxnSpPr>
        <p:spPr>
          <a:xfrm flipH="1">
            <a:off x="3736706" y="2673308"/>
            <a:ext cx="788376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40"/>
          <p:cNvSpPr txBox="1"/>
          <p:nvPr/>
        </p:nvSpPr>
        <p:spPr>
          <a:xfrm>
            <a:off x="994965" y="2001559"/>
            <a:ext cx="2590780" cy="738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TW" altLang="en-US" sz="1200" dirty="0">
                <a:solidFill>
                  <a:srgbClr val="95886F"/>
                </a:solidFill>
                <a:latin typeface="Open Sans"/>
              </a:rPr>
              <a:t>隨著人工智慧的發展，越來越多人投入到人工智慧與機器學習的研究領域，但是什麼是機器學習呢 </a:t>
            </a:r>
            <a:r>
              <a:rPr lang="en-US" altLang="zh-TW" sz="1200" dirty="0">
                <a:solidFill>
                  <a:srgbClr val="95886F"/>
                </a:solidFill>
                <a:latin typeface="Open Sans"/>
              </a:rPr>
              <a:t>? </a:t>
            </a:r>
          </a:p>
        </p:txBody>
      </p:sp>
      <p:sp>
        <p:nvSpPr>
          <p:cNvPr id="84" name="TextBox 41"/>
          <p:cNvSpPr txBox="1"/>
          <p:nvPr/>
        </p:nvSpPr>
        <p:spPr>
          <a:xfrm>
            <a:off x="832325" y="1653808"/>
            <a:ext cx="2826956" cy="3604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95886F"/>
                </a:solidFill>
                <a:latin typeface="Open Sans"/>
                <a:cs typeface="Lato Regular"/>
              </a:rPr>
              <a:t>What is Machine Learning ?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Lato Regular"/>
            </a:endParaRPr>
          </a:p>
        </p:txBody>
      </p:sp>
      <p:cxnSp>
        <p:nvCxnSpPr>
          <p:cNvPr id="85" name="Straight Connector 42"/>
          <p:cNvCxnSpPr/>
          <p:nvPr/>
        </p:nvCxnSpPr>
        <p:spPr>
          <a:xfrm flipH="1">
            <a:off x="4130894" y="4438134"/>
            <a:ext cx="788376" cy="0"/>
          </a:xfrm>
          <a:prstGeom prst="line">
            <a:avLst/>
          </a:prstGeom>
          <a:ln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43"/>
          <p:cNvSpPr txBox="1"/>
          <p:nvPr/>
        </p:nvSpPr>
        <p:spPr>
          <a:xfrm>
            <a:off x="1079068" y="3385196"/>
            <a:ext cx="2848872" cy="306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TW" altLang="en-US" sz="1200" dirty="0">
                <a:solidFill>
                  <a:srgbClr val="95886F"/>
                </a:solidFill>
                <a:latin typeface="Open Sans"/>
              </a:rPr>
              <a:t>但是對於電腦來說每個圖片皆是由一堆</a:t>
            </a:r>
            <a:r>
              <a:rPr lang="en-US" altLang="zh-TW" sz="1200" dirty="0">
                <a:solidFill>
                  <a:srgbClr val="95886F"/>
                </a:solidFill>
                <a:latin typeface="Open Sans"/>
              </a:rPr>
              <a:t>0</a:t>
            </a:r>
            <a:r>
              <a:rPr lang="zh-TW" altLang="en-US" sz="1200" dirty="0">
                <a:solidFill>
                  <a:srgbClr val="95886F"/>
                </a:solidFill>
                <a:latin typeface="Open Sans"/>
              </a:rPr>
              <a:t>與</a:t>
            </a:r>
            <a:r>
              <a:rPr lang="en-US" altLang="zh-TW" sz="1200" dirty="0">
                <a:solidFill>
                  <a:srgbClr val="95886F"/>
                </a:solidFill>
                <a:latin typeface="Open Sans"/>
              </a:rPr>
              <a:t>1</a:t>
            </a:r>
            <a:r>
              <a:rPr lang="zh-TW" altLang="en-US" sz="1200" dirty="0">
                <a:solidFill>
                  <a:srgbClr val="95886F"/>
                </a:solidFill>
                <a:latin typeface="Open Sans"/>
              </a:rPr>
              <a:t>組成的訊號，所以為了使電腦分辨這些圖片的不同，在機器學習中，採用大量的資料圖片，經由演算法以及對於圖片內容特徵的擷取，讓電腦知道了每張圖片的不同，所以資料的重要性與蒐集變成了非常重要的一個步驟，然而大量的資料圖片取得不易，而本次設計就是為了能夠將少量的圖片，經由一些模式的改變或者圖像的組成不同，就可以將之視為一個新的</a:t>
            </a:r>
            <a:r>
              <a:rPr lang="en-US" altLang="zh-TW" sz="1200" dirty="0">
                <a:solidFill>
                  <a:srgbClr val="95886F"/>
                </a:solidFill>
                <a:latin typeface="Open Sans"/>
              </a:rPr>
              <a:t>DATA</a:t>
            </a:r>
            <a:r>
              <a:rPr lang="zh-TW" altLang="en-US" sz="1200" dirty="0">
                <a:solidFill>
                  <a:srgbClr val="95886F"/>
                </a:solidFill>
                <a:latin typeface="Open Sans"/>
              </a:rPr>
              <a:t>存在，由此一來少量的圖片也能衍生出大量的圖片，用以達到本次期末專題研究。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7" name="TextBox 44"/>
          <p:cNvSpPr txBox="1"/>
          <p:nvPr/>
        </p:nvSpPr>
        <p:spPr>
          <a:xfrm>
            <a:off x="1012077" y="2985747"/>
            <a:ext cx="2203579" cy="3604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95886F"/>
                </a:solidFill>
                <a:latin typeface="Open Sans"/>
                <a:cs typeface="Lato Regular"/>
              </a:rPr>
              <a:t>How to collect data ?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Lato Regular"/>
            </a:endParaRPr>
          </a:p>
        </p:txBody>
      </p:sp>
      <p:cxnSp>
        <p:nvCxnSpPr>
          <p:cNvPr id="88" name="Straight Connector 45"/>
          <p:cNvCxnSpPr/>
          <p:nvPr/>
        </p:nvCxnSpPr>
        <p:spPr>
          <a:xfrm>
            <a:off x="7433531" y="3907557"/>
            <a:ext cx="788376" cy="0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46"/>
          <p:cNvSpPr txBox="1"/>
          <p:nvPr/>
        </p:nvSpPr>
        <p:spPr>
          <a:xfrm flipH="1">
            <a:off x="8501583" y="3750285"/>
            <a:ext cx="2973155" cy="16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1200" dirty="0">
                <a:solidFill>
                  <a:srgbClr val="95886F"/>
                </a:solidFill>
                <a:latin typeface="Open Sans"/>
              </a:rPr>
              <a:t>對我來說機器學習的關鍵就是資料</a:t>
            </a:r>
            <a:r>
              <a:rPr lang="en-US" altLang="zh-TW" sz="1200" dirty="0">
                <a:solidFill>
                  <a:srgbClr val="95886F"/>
                </a:solidFill>
                <a:latin typeface="Open Sans"/>
              </a:rPr>
              <a:t>(DATA)</a:t>
            </a:r>
            <a:r>
              <a:rPr lang="zh-TW" altLang="en-US" sz="1200" dirty="0">
                <a:solidFill>
                  <a:srgbClr val="95886F"/>
                </a:solidFill>
                <a:latin typeface="Open Sans"/>
              </a:rPr>
              <a:t>，利用大量資料與統計結果結合機率的描述，來預測任何事情包刮人、事、物，或者將之稱為模擬人類的思考，而在電腦視覺中，試著讓攝影鏡頭來當作眼睛，電腦當大腦，藉此來模擬整個人類的行為。</a:t>
            </a:r>
            <a:endParaRPr lang="en-US" altLang="zh-TW" sz="1200" dirty="0">
              <a:solidFill>
                <a:srgbClr val="95886F"/>
              </a:solidFill>
              <a:latin typeface="Open Sans"/>
            </a:endParaRPr>
          </a:p>
          <a:p>
            <a:pPr lvl="0">
              <a:lnSpc>
                <a:spcPct val="120000"/>
              </a:lnSpc>
              <a:defRPr/>
            </a:pPr>
            <a:endParaRPr lang="zh-TW" altLang="en-US" sz="1200" dirty="0">
              <a:solidFill>
                <a:srgbClr val="95886F"/>
              </a:solidFill>
              <a:latin typeface="Open Sans"/>
            </a:endParaRPr>
          </a:p>
        </p:txBody>
      </p:sp>
      <p:sp>
        <p:nvSpPr>
          <p:cNvPr id="90" name="TextBox 47"/>
          <p:cNvSpPr txBox="1"/>
          <p:nvPr/>
        </p:nvSpPr>
        <p:spPr>
          <a:xfrm flipH="1">
            <a:off x="8776273" y="3439319"/>
            <a:ext cx="2384271" cy="3604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95886F"/>
                </a:solidFill>
                <a:latin typeface="Open Sans"/>
                <a:cs typeface="Lato Regular"/>
              </a:rPr>
              <a:t>What is the key point ?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272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9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7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3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9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7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3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5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8" presetID="2" presetClass="entr" presetSubtype="4" fill="hold" nodeType="after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330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331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5" dur="1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6" fill="hold">
                                <p:stCondLst>
                                  <p:cond delay="2260"/>
                                </p:stCondLst>
                                <p:childTnLst>
                                  <p:par>
                                    <p:cTn id="33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9" dur="1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0" fill="hold">
                                <p:stCondLst>
                                  <p:cond delay="2270"/>
                                </p:stCondLst>
                                <p:childTnLst>
                                  <p:par>
                                    <p:cTn id="3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3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4" fill="hold">
                                <p:stCondLst>
                                  <p:cond delay="2520"/>
                                </p:stCondLst>
                                <p:childTnLst>
                                  <p:par>
                                    <p:cTn id="34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7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8" fill="hold">
                                <p:stCondLst>
                                  <p:cond delay="2770"/>
                                </p:stCondLst>
                                <p:childTnLst>
                                  <p:par>
                                    <p:cTn id="3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1" dur="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2" fill="hold">
                                <p:stCondLst>
                                  <p:cond delay="3020"/>
                                </p:stCondLst>
                                <p:childTnLst>
                                  <p:par>
                                    <p:cTn id="35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5" dur="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6" fill="hold">
                                <p:stCondLst>
                                  <p:cond delay="3270"/>
                                </p:stCondLst>
                                <p:childTnLst>
                                  <p:par>
                                    <p:cTn id="3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9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0" fill="hold">
                                <p:stCondLst>
                                  <p:cond delay="3520"/>
                                </p:stCondLst>
                                <p:childTnLst>
                                  <p:par>
                                    <p:cTn id="36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3" dur="1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4" fill="hold">
                                <p:stCondLst>
                                  <p:cond delay="3530"/>
                                </p:stCondLst>
                                <p:childTnLst>
                                  <p:par>
                                    <p:cTn id="3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7" dur="1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8" fill="hold">
                                <p:stCondLst>
                                  <p:cond delay="3540"/>
                                </p:stCondLst>
                                <p:childTnLst>
                                  <p:par>
                                    <p:cTn id="36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2" fill="hold">
                                <p:stCondLst>
                                  <p:cond delay="4040"/>
                                </p:stCondLst>
                                <p:childTnLst>
                                  <p:par>
                                    <p:cTn id="3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9" fill="hold">
                                <p:stCondLst>
                                  <p:cond delay="4540"/>
                                </p:stCondLst>
                                <p:childTnLst>
                                  <p:par>
                                    <p:cTn id="38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3" fill="hold">
                                <p:stCondLst>
                                  <p:cond delay="5040"/>
                                </p:stCondLst>
                                <p:childTnLst>
                                  <p:par>
                                    <p:cTn id="38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6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0" fill="hold">
                                <p:stCondLst>
                                  <p:cond delay="5540"/>
                                </p:stCondLst>
                                <p:childTnLst>
                                  <p:par>
                                    <p:cTn id="39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3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4" fill="hold">
                                <p:stCondLst>
                                  <p:cond delay="6040"/>
                                </p:stCondLst>
                                <p:childTnLst>
                                  <p:par>
                                    <p:cTn id="39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7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0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8" grpId="0"/>
          <p:bldP spid="38" grpId="1"/>
          <p:bldP spid="45" grpId="0" animBg="1"/>
          <p:bldP spid="46" grpId="0" animBg="1"/>
          <p:bldP spid="48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60" grpId="0" animBg="1"/>
          <p:bldP spid="61" grpId="0" animBg="1"/>
          <p:bldP spid="69" grpId="0" animBg="1"/>
          <p:bldP spid="70" grpId="0" animBg="1"/>
          <p:bldP spid="71" grpId="0" animBg="1"/>
          <p:bldP spid="72" grpId="0" animBg="1"/>
          <p:bldP spid="83" grpId="0"/>
          <p:bldP spid="84" grpId="0"/>
          <p:bldP spid="86" grpId="0"/>
          <p:bldP spid="87" grpId="0"/>
          <p:bldP spid="89" grpId="0"/>
          <p:bldP spid="9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9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7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3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9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7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3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5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0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1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2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5" dur="1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6" fill="hold">
                                <p:stCondLst>
                                  <p:cond delay="2260"/>
                                </p:stCondLst>
                                <p:childTnLst>
                                  <p:par>
                                    <p:cTn id="33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9" dur="1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0" fill="hold">
                                <p:stCondLst>
                                  <p:cond delay="2270"/>
                                </p:stCondLst>
                                <p:childTnLst>
                                  <p:par>
                                    <p:cTn id="3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3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4" fill="hold">
                                <p:stCondLst>
                                  <p:cond delay="2520"/>
                                </p:stCondLst>
                                <p:childTnLst>
                                  <p:par>
                                    <p:cTn id="34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7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8" fill="hold">
                                <p:stCondLst>
                                  <p:cond delay="2770"/>
                                </p:stCondLst>
                                <p:childTnLst>
                                  <p:par>
                                    <p:cTn id="3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1" dur="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2" fill="hold">
                                <p:stCondLst>
                                  <p:cond delay="3020"/>
                                </p:stCondLst>
                                <p:childTnLst>
                                  <p:par>
                                    <p:cTn id="35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5" dur="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6" fill="hold">
                                <p:stCondLst>
                                  <p:cond delay="3270"/>
                                </p:stCondLst>
                                <p:childTnLst>
                                  <p:par>
                                    <p:cTn id="3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9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0" fill="hold">
                                <p:stCondLst>
                                  <p:cond delay="3520"/>
                                </p:stCondLst>
                                <p:childTnLst>
                                  <p:par>
                                    <p:cTn id="36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3" dur="1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4" fill="hold">
                                <p:stCondLst>
                                  <p:cond delay="3530"/>
                                </p:stCondLst>
                                <p:childTnLst>
                                  <p:par>
                                    <p:cTn id="3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7" dur="1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8" fill="hold">
                                <p:stCondLst>
                                  <p:cond delay="3540"/>
                                </p:stCondLst>
                                <p:childTnLst>
                                  <p:par>
                                    <p:cTn id="36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2" fill="hold">
                                <p:stCondLst>
                                  <p:cond delay="4040"/>
                                </p:stCondLst>
                                <p:childTnLst>
                                  <p:par>
                                    <p:cTn id="3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9" fill="hold">
                                <p:stCondLst>
                                  <p:cond delay="4540"/>
                                </p:stCondLst>
                                <p:childTnLst>
                                  <p:par>
                                    <p:cTn id="38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3" fill="hold">
                                <p:stCondLst>
                                  <p:cond delay="5040"/>
                                </p:stCondLst>
                                <p:childTnLst>
                                  <p:par>
                                    <p:cTn id="38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6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0" fill="hold">
                                <p:stCondLst>
                                  <p:cond delay="5540"/>
                                </p:stCondLst>
                                <p:childTnLst>
                                  <p:par>
                                    <p:cTn id="39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3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4" fill="hold">
                                <p:stCondLst>
                                  <p:cond delay="6040"/>
                                </p:stCondLst>
                                <p:childTnLst>
                                  <p:par>
                                    <p:cTn id="39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7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0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8" grpId="0"/>
          <p:bldP spid="38" grpId="1"/>
          <p:bldP spid="45" grpId="0" animBg="1"/>
          <p:bldP spid="46" grpId="0" animBg="1"/>
          <p:bldP spid="48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60" grpId="0" animBg="1"/>
          <p:bldP spid="61" grpId="0" animBg="1"/>
          <p:bldP spid="69" grpId="0" animBg="1"/>
          <p:bldP spid="70" grpId="0" animBg="1"/>
          <p:bldP spid="71" grpId="0" animBg="1"/>
          <p:bldP spid="72" grpId="0" animBg="1"/>
          <p:bldP spid="83" grpId="0"/>
          <p:bldP spid="84" grpId="0"/>
          <p:bldP spid="86" grpId="0"/>
          <p:bldP spid="87" grpId="0"/>
          <p:bldP spid="89" grpId="0"/>
          <p:bldP spid="90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74">
            <a:extLst>
              <a:ext uri="{FF2B5EF4-FFF2-40B4-BE49-F238E27FC236}">
                <a16:creationId xmlns:a16="http://schemas.microsoft.com/office/drawing/2014/main" id="{E0FD7764-1DE1-4314-BCD5-6F82EB6B90E5}"/>
              </a:ext>
            </a:extLst>
          </p:cNvPr>
          <p:cNvGrpSpPr/>
          <p:nvPr/>
        </p:nvGrpSpPr>
        <p:grpSpPr>
          <a:xfrm>
            <a:off x="4109759" y="-564667"/>
            <a:ext cx="6553531" cy="6519114"/>
            <a:chOff x="6634595" y="1333189"/>
            <a:chExt cx="4445000" cy="4445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96" name="图片 76">
              <a:extLst>
                <a:ext uri="{FF2B5EF4-FFF2-40B4-BE49-F238E27FC236}">
                  <a16:creationId xmlns:a16="http://schemas.microsoft.com/office/drawing/2014/main" id="{7BDD6B10-DCB7-449B-9CEE-80B9AB4AE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595" y="1333189"/>
              <a:ext cx="4445000" cy="4445000"/>
            </a:xfrm>
            <a:custGeom>
              <a:avLst/>
              <a:gdLst>
                <a:gd name="connsiteX0" fmla="*/ 2546350 w 5092700"/>
                <a:gd name="connsiteY0" fmla="*/ 0 h 5092700"/>
                <a:gd name="connsiteX1" fmla="*/ 5092700 w 5092700"/>
                <a:gd name="connsiteY1" fmla="*/ 2546350 h 5092700"/>
                <a:gd name="connsiteX2" fmla="*/ 2546350 w 5092700"/>
                <a:gd name="connsiteY2" fmla="*/ 5092700 h 5092700"/>
                <a:gd name="connsiteX3" fmla="*/ 0 w 5092700"/>
                <a:gd name="connsiteY3" fmla="*/ 2546350 h 5092700"/>
                <a:gd name="connsiteX4" fmla="*/ 2546350 w 5092700"/>
                <a:gd name="connsiteY4" fmla="*/ 0 h 5092700"/>
                <a:gd name="connsiteX5" fmla="*/ 2546350 w 5092700"/>
                <a:gd name="connsiteY5" fmla="*/ 1181894 h 5092700"/>
                <a:gd name="connsiteX6" fmla="*/ 1149350 w 5092700"/>
                <a:gd name="connsiteY6" fmla="*/ 2546350 h 5092700"/>
                <a:gd name="connsiteX7" fmla="*/ 2546350 w 5092700"/>
                <a:gd name="connsiteY7" fmla="*/ 3910806 h 5092700"/>
                <a:gd name="connsiteX8" fmla="*/ 3943350 w 5092700"/>
                <a:gd name="connsiteY8" fmla="*/ 2546350 h 5092700"/>
                <a:gd name="connsiteX9" fmla="*/ 2546350 w 5092700"/>
                <a:gd name="connsiteY9" fmla="*/ 1181894 h 509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92700" h="5092700">
                  <a:moveTo>
                    <a:pt x="2546350" y="0"/>
                  </a:moveTo>
                  <a:cubicBezTo>
                    <a:pt x="3952660" y="0"/>
                    <a:pt x="5092700" y="1140040"/>
                    <a:pt x="5092700" y="2546350"/>
                  </a:cubicBezTo>
                  <a:cubicBezTo>
                    <a:pt x="5092700" y="3952660"/>
                    <a:pt x="3952660" y="5092700"/>
                    <a:pt x="2546350" y="5092700"/>
                  </a:cubicBezTo>
                  <a:cubicBezTo>
                    <a:pt x="1140040" y="5092700"/>
                    <a:pt x="0" y="3952660"/>
                    <a:pt x="0" y="2546350"/>
                  </a:cubicBezTo>
                  <a:cubicBezTo>
                    <a:pt x="0" y="1140040"/>
                    <a:pt x="1140040" y="0"/>
                    <a:pt x="2546350" y="0"/>
                  </a:cubicBezTo>
                  <a:close/>
                  <a:moveTo>
                    <a:pt x="2546350" y="1181894"/>
                  </a:moveTo>
                  <a:cubicBezTo>
                    <a:pt x="1774808" y="1181894"/>
                    <a:pt x="1149350" y="1792782"/>
                    <a:pt x="1149350" y="2546350"/>
                  </a:cubicBezTo>
                  <a:cubicBezTo>
                    <a:pt x="1149350" y="3299918"/>
                    <a:pt x="1774808" y="3910806"/>
                    <a:pt x="2546350" y="3910806"/>
                  </a:cubicBezTo>
                  <a:cubicBezTo>
                    <a:pt x="3317892" y="3910806"/>
                    <a:pt x="3943350" y="3299918"/>
                    <a:pt x="3943350" y="2546350"/>
                  </a:cubicBezTo>
                  <a:cubicBezTo>
                    <a:pt x="3943350" y="1792782"/>
                    <a:pt x="3317892" y="1181894"/>
                    <a:pt x="2546350" y="1181894"/>
                  </a:cubicBezTo>
                  <a:close/>
                </a:path>
              </a:pathLst>
            </a:custGeom>
          </p:spPr>
        </p:pic>
        <p:sp>
          <p:nvSpPr>
            <p:cNvPr id="95" name="文本框 75">
              <a:extLst>
                <a:ext uri="{FF2B5EF4-FFF2-40B4-BE49-F238E27FC236}">
                  <a16:creationId xmlns:a16="http://schemas.microsoft.com/office/drawing/2014/main" id="{3918B72A-4EEC-4073-852E-1DEB872A706D}"/>
                </a:ext>
              </a:extLst>
            </p:cNvPr>
            <p:cNvSpPr txBox="1"/>
            <p:nvPr/>
          </p:nvSpPr>
          <p:spPr>
            <a:xfrm>
              <a:off x="9370737" y="3165902"/>
              <a:ext cx="102153" cy="286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內容版面配置區 3">
            <a:extLst>
              <a:ext uri="{FF2B5EF4-FFF2-40B4-BE49-F238E27FC236}">
                <a16:creationId xmlns:a16="http://schemas.microsoft.com/office/drawing/2014/main" id="{30342C07-0156-4389-9315-F36FB286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21" y="1569661"/>
            <a:ext cx="5420774" cy="4311803"/>
          </a:xfrm>
          <a:prstGeom prst="rect">
            <a:avLst/>
          </a:prstGeom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27C56F41-8472-4091-860F-3F6C499FA0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" t="1594" r="74" b="2261"/>
          <a:stretch/>
        </p:blipFill>
        <p:spPr>
          <a:xfrm>
            <a:off x="6474337" y="2786584"/>
            <a:ext cx="5511754" cy="3608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07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4" grpId="0"/>
      <p:bldP spid="6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reeform 212"/>
          <p:cNvSpPr>
            <a:spLocks/>
          </p:cNvSpPr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26"/>
          <p:cNvSpPr>
            <a:spLocks/>
          </p:cNvSpPr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29"/>
          <p:cNvSpPr>
            <a:spLocks/>
          </p:cNvSpPr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66003" y="4232233"/>
            <a:ext cx="5859994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Department of Computer Science and Information Engineering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2"/>
            <p:cNvSpPr>
              <a:spLocks/>
            </p:cNvSpPr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4"/>
            <p:cNvSpPr>
              <a:spLocks/>
            </p:cNvSpPr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5"/>
            <p:cNvSpPr>
              <a:spLocks/>
            </p:cNvSpPr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91"/>
            <p:cNvSpPr>
              <a:spLocks/>
            </p:cNvSpPr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3"/>
            <p:cNvSpPr>
              <a:spLocks/>
            </p:cNvSpPr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6"/>
            <p:cNvSpPr>
              <a:spLocks/>
            </p:cNvSpPr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9"/>
            <p:cNvSpPr>
              <a:spLocks/>
            </p:cNvSpPr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2"/>
            <p:cNvSpPr>
              <a:spLocks/>
            </p:cNvSpPr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5"/>
            <p:cNvSpPr>
              <a:spLocks/>
            </p:cNvSpPr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6"/>
            <p:cNvSpPr>
              <a:spLocks/>
            </p:cNvSpPr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7"/>
            <p:cNvSpPr>
              <a:spLocks/>
            </p:cNvSpPr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8"/>
            <p:cNvSpPr>
              <a:spLocks/>
            </p:cNvSpPr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9"/>
            <p:cNvSpPr>
              <a:spLocks/>
            </p:cNvSpPr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0"/>
            <p:cNvSpPr>
              <a:spLocks/>
            </p:cNvSpPr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1"/>
            <p:cNvSpPr>
              <a:spLocks/>
            </p:cNvSpPr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2"/>
            <p:cNvSpPr>
              <a:spLocks/>
            </p:cNvSpPr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3"/>
            <p:cNvSpPr>
              <a:spLocks/>
            </p:cNvSpPr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5"/>
            <p:cNvSpPr>
              <a:spLocks/>
            </p:cNvSpPr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87"/>
            <p:cNvSpPr>
              <a:spLocks/>
            </p:cNvSpPr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22"/>
            <p:cNvSpPr>
              <a:spLocks/>
            </p:cNvSpPr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5988440" y="2912874"/>
            <a:ext cx="1826141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+mj-ea"/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365148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4" grpId="0" animBg="1"/>
      <p:bldP spid="266" grpId="0" animBg="1"/>
      <p:bldP spid="267" grpId="0" animBg="1"/>
      <p:bldP spid="51" grpId="0"/>
      <p:bldP spid="53" grpId="0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3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93" name="直接连接符 92"/>
            <p:cNvCxnSpPr>
              <a:stCxn id="36" idx="2"/>
              <a:endCxn id="72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50" idx="2"/>
              <a:endCxn id="72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97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4" name="文本框 19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95" name="直接连接符 19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Group 141"/>
          <p:cNvGrpSpPr/>
          <p:nvPr/>
        </p:nvGrpSpPr>
        <p:grpSpPr>
          <a:xfrm rot="1802761">
            <a:off x="7162778" y="3830328"/>
            <a:ext cx="1495699" cy="3514092"/>
            <a:chOff x="8211059" y="3333470"/>
            <a:chExt cx="1495699" cy="3514092"/>
          </a:xfrm>
        </p:grpSpPr>
        <p:sp>
          <p:nvSpPr>
            <p:cNvPr id="197" name="Oval 5"/>
            <p:cNvSpPr>
              <a:spLocks noChangeArrowheads="1"/>
            </p:cNvSpPr>
            <p:nvPr/>
          </p:nvSpPr>
          <p:spPr bwMode="auto">
            <a:xfrm>
              <a:off x="8311636" y="3445476"/>
              <a:ext cx="1247305" cy="12480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8211059" y="3333470"/>
              <a:ext cx="1449220" cy="1621420"/>
            </a:xfrm>
            <a:custGeom>
              <a:avLst/>
              <a:gdLst>
                <a:gd name="T0" fmla="*/ 804 w 804"/>
                <a:gd name="T1" fmla="*/ 402 h 900"/>
                <a:gd name="T2" fmla="*/ 402 w 804"/>
                <a:gd name="T3" fmla="*/ 0 h 900"/>
                <a:gd name="T4" fmla="*/ 0 w 804"/>
                <a:gd name="T5" fmla="*/ 402 h 900"/>
                <a:gd name="T6" fmla="*/ 333 w 804"/>
                <a:gd name="T7" fmla="*/ 798 h 900"/>
                <a:gd name="T8" fmla="*/ 333 w 804"/>
                <a:gd name="T9" fmla="*/ 900 h 900"/>
                <a:gd name="T10" fmla="*/ 471 w 804"/>
                <a:gd name="T11" fmla="*/ 900 h 900"/>
                <a:gd name="T12" fmla="*/ 471 w 804"/>
                <a:gd name="T13" fmla="*/ 798 h 900"/>
                <a:gd name="T14" fmla="*/ 804 w 804"/>
                <a:gd name="T15" fmla="*/ 402 h 900"/>
                <a:gd name="T16" fmla="*/ 402 w 804"/>
                <a:gd name="T17" fmla="*/ 704 h 900"/>
                <a:gd name="T18" fmla="*/ 100 w 804"/>
                <a:gd name="T19" fmla="*/ 402 h 900"/>
                <a:gd name="T20" fmla="*/ 402 w 804"/>
                <a:gd name="T21" fmla="*/ 100 h 900"/>
                <a:gd name="T22" fmla="*/ 704 w 804"/>
                <a:gd name="T23" fmla="*/ 402 h 900"/>
                <a:gd name="T24" fmla="*/ 402 w 804"/>
                <a:gd name="T25" fmla="*/ 704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4" h="900">
                  <a:moveTo>
                    <a:pt x="804" y="402"/>
                  </a:moveTo>
                  <a:cubicBezTo>
                    <a:pt x="804" y="180"/>
                    <a:pt x="624" y="0"/>
                    <a:pt x="402" y="0"/>
                  </a:cubicBezTo>
                  <a:cubicBezTo>
                    <a:pt x="180" y="0"/>
                    <a:pt x="0" y="180"/>
                    <a:pt x="0" y="402"/>
                  </a:cubicBezTo>
                  <a:cubicBezTo>
                    <a:pt x="0" y="600"/>
                    <a:pt x="144" y="765"/>
                    <a:pt x="333" y="798"/>
                  </a:cubicBezTo>
                  <a:cubicBezTo>
                    <a:pt x="333" y="900"/>
                    <a:pt x="333" y="900"/>
                    <a:pt x="333" y="900"/>
                  </a:cubicBezTo>
                  <a:cubicBezTo>
                    <a:pt x="471" y="900"/>
                    <a:pt x="471" y="900"/>
                    <a:pt x="471" y="900"/>
                  </a:cubicBezTo>
                  <a:cubicBezTo>
                    <a:pt x="471" y="798"/>
                    <a:pt x="471" y="798"/>
                    <a:pt x="471" y="798"/>
                  </a:cubicBezTo>
                  <a:cubicBezTo>
                    <a:pt x="660" y="765"/>
                    <a:pt x="804" y="600"/>
                    <a:pt x="804" y="402"/>
                  </a:cubicBezTo>
                  <a:close/>
                  <a:moveTo>
                    <a:pt x="402" y="704"/>
                  </a:moveTo>
                  <a:cubicBezTo>
                    <a:pt x="235" y="704"/>
                    <a:pt x="100" y="569"/>
                    <a:pt x="100" y="402"/>
                  </a:cubicBezTo>
                  <a:cubicBezTo>
                    <a:pt x="100" y="235"/>
                    <a:pt x="235" y="100"/>
                    <a:pt x="402" y="100"/>
                  </a:cubicBezTo>
                  <a:cubicBezTo>
                    <a:pt x="569" y="100"/>
                    <a:pt x="704" y="235"/>
                    <a:pt x="704" y="402"/>
                  </a:cubicBezTo>
                  <a:cubicBezTo>
                    <a:pt x="704" y="569"/>
                    <a:pt x="569" y="704"/>
                    <a:pt x="402" y="70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9" name="Rectangle 10"/>
            <p:cNvSpPr>
              <a:spLocks noChangeArrowheads="1"/>
            </p:cNvSpPr>
            <p:nvPr/>
          </p:nvSpPr>
          <p:spPr bwMode="auto">
            <a:xfrm>
              <a:off x="8780233" y="5629212"/>
              <a:ext cx="668988" cy="998148"/>
            </a:xfrm>
            <a:prstGeom prst="rect">
              <a:avLst/>
            </a:pr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0" name="Rectangle 11"/>
            <p:cNvSpPr>
              <a:spLocks noChangeArrowheads="1"/>
            </p:cNvSpPr>
            <p:nvPr/>
          </p:nvSpPr>
          <p:spPr bwMode="auto">
            <a:xfrm>
              <a:off x="8780233" y="5629212"/>
              <a:ext cx="668988" cy="99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1" name="Rectangle 12"/>
            <p:cNvSpPr>
              <a:spLocks noChangeArrowheads="1"/>
            </p:cNvSpPr>
            <p:nvPr/>
          </p:nvSpPr>
          <p:spPr bwMode="auto">
            <a:xfrm>
              <a:off x="8470883" y="6174765"/>
              <a:ext cx="970718" cy="672797"/>
            </a:xfrm>
            <a:prstGeom prst="rect">
              <a:avLst/>
            </a:pr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2" name="Rectangle 13"/>
            <p:cNvSpPr>
              <a:spLocks noChangeArrowheads="1"/>
            </p:cNvSpPr>
            <p:nvPr/>
          </p:nvSpPr>
          <p:spPr bwMode="auto">
            <a:xfrm>
              <a:off x="8470883" y="6174765"/>
              <a:ext cx="970718" cy="672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3" name="Freeform 14"/>
            <p:cNvSpPr>
              <a:spLocks/>
            </p:cNvSpPr>
            <p:nvPr/>
          </p:nvSpPr>
          <p:spPr bwMode="auto">
            <a:xfrm>
              <a:off x="8221727" y="5102707"/>
              <a:ext cx="1227494" cy="1168062"/>
            </a:xfrm>
            <a:custGeom>
              <a:avLst/>
              <a:gdLst>
                <a:gd name="T0" fmla="*/ 0 w 681"/>
                <a:gd name="T1" fmla="*/ 110 h 648"/>
                <a:gd name="T2" fmla="*/ 109 w 681"/>
                <a:gd name="T3" fmla="*/ 0 h 648"/>
                <a:gd name="T4" fmla="*/ 571 w 681"/>
                <a:gd name="T5" fmla="*/ 0 h 648"/>
                <a:gd name="T6" fmla="*/ 681 w 681"/>
                <a:gd name="T7" fmla="*/ 110 h 648"/>
                <a:gd name="T8" fmla="*/ 681 w 681"/>
                <a:gd name="T9" fmla="*/ 538 h 648"/>
                <a:gd name="T10" fmla="*/ 571 w 681"/>
                <a:gd name="T11" fmla="*/ 648 h 648"/>
                <a:gd name="T12" fmla="*/ 109 w 681"/>
                <a:gd name="T13" fmla="*/ 648 h 648"/>
                <a:gd name="T14" fmla="*/ 0 w 681"/>
                <a:gd name="T15" fmla="*/ 538 h 648"/>
                <a:gd name="T16" fmla="*/ 0 w 681"/>
                <a:gd name="T17" fmla="*/ 1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1" h="648">
                  <a:moveTo>
                    <a:pt x="0" y="110"/>
                  </a:moveTo>
                  <a:cubicBezTo>
                    <a:pt x="0" y="49"/>
                    <a:pt x="49" y="0"/>
                    <a:pt x="109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632" y="0"/>
                    <a:pt x="681" y="49"/>
                    <a:pt x="681" y="110"/>
                  </a:cubicBezTo>
                  <a:cubicBezTo>
                    <a:pt x="681" y="538"/>
                    <a:pt x="681" y="538"/>
                    <a:pt x="681" y="538"/>
                  </a:cubicBezTo>
                  <a:cubicBezTo>
                    <a:pt x="681" y="598"/>
                    <a:pt x="632" y="648"/>
                    <a:pt x="571" y="648"/>
                  </a:cubicBezTo>
                  <a:cubicBezTo>
                    <a:pt x="109" y="648"/>
                    <a:pt x="109" y="648"/>
                    <a:pt x="109" y="648"/>
                  </a:cubicBezTo>
                  <a:cubicBezTo>
                    <a:pt x="49" y="648"/>
                    <a:pt x="0" y="598"/>
                    <a:pt x="0" y="538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4" name="Rectangle 15"/>
            <p:cNvSpPr>
              <a:spLocks noChangeArrowheads="1"/>
            </p:cNvSpPr>
            <p:nvPr/>
          </p:nvSpPr>
          <p:spPr bwMode="auto">
            <a:xfrm>
              <a:off x="8762708" y="4954890"/>
              <a:ext cx="371067" cy="10530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5" name="Rectangle 16"/>
            <p:cNvSpPr>
              <a:spLocks noChangeArrowheads="1"/>
            </p:cNvSpPr>
            <p:nvPr/>
          </p:nvSpPr>
          <p:spPr bwMode="auto">
            <a:xfrm>
              <a:off x="8762708" y="4954890"/>
              <a:ext cx="371067" cy="1053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8854142" y="4858123"/>
              <a:ext cx="793185" cy="491454"/>
            </a:xfrm>
            <a:custGeom>
              <a:avLst/>
              <a:gdLst>
                <a:gd name="T0" fmla="*/ 425 w 440"/>
                <a:gd name="T1" fmla="*/ 67 h 273"/>
                <a:gd name="T2" fmla="*/ 372 w 440"/>
                <a:gd name="T3" fmla="*/ 174 h 273"/>
                <a:gd name="T4" fmla="*/ 121 w 440"/>
                <a:gd name="T5" fmla="*/ 258 h 273"/>
                <a:gd name="T6" fmla="*/ 15 w 440"/>
                <a:gd name="T7" fmla="*/ 205 h 273"/>
                <a:gd name="T8" fmla="*/ 68 w 440"/>
                <a:gd name="T9" fmla="*/ 98 h 273"/>
                <a:gd name="T10" fmla="*/ 319 w 440"/>
                <a:gd name="T11" fmla="*/ 14 h 273"/>
                <a:gd name="T12" fmla="*/ 425 w 440"/>
                <a:gd name="T13" fmla="*/ 6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73">
                  <a:moveTo>
                    <a:pt x="425" y="67"/>
                  </a:moveTo>
                  <a:cubicBezTo>
                    <a:pt x="440" y="112"/>
                    <a:pt x="416" y="159"/>
                    <a:pt x="372" y="174"/>
                  </a:cubicBezTo>
                  <a:cubicBezTo>
                    <a:pt x="121" y="258"/>
                    <a:pt x="121" y="258"/>
                    <a:pt x="121" y="258"/>
                  </a:cubicBezTo>
                  <a:cubicBezTo>
                    <a:pt x="77" y="273"/>
                    <a:pt x="29" y="249"/>
                    <a:pt x="15" y="205"/>
                  </a:cubicBezTo>
                  <a:cubicBezTo>
                    <a:pt x="0" y="161"/>
                    <a:pt x="24" y="113"/>
                    <a:pt x="68" y="98"/>
                  </a:cubicBezTo>
                  <a:cubicBezTo>
                    <a:pt x="319" y="14"/>
                    <a:pt x="319" y="14"/>
                    <a:pt x="319" y="14"/>
                  </a:cubicBezTo>
                  <a:cubicBezTo>
                    <a:pt x="363" y="0"/>
                    <a:pt x="410" y="23"/>
                    <a:pt x="425" y="67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9344834" y="5670357"/>
              <a:ext cx="361924" cy="641558"/>
            </a:xfrm>
            <a:custGeom>
              <a:avLst/>
              <a:gdLst>
                <a:gd name="T0" fmla="*/ 57 w 201"/>
                <a:gd name="T1" fmla="*/ 356 h 356"/>
                <a:gd name="T2" fmla="*/ 163 w 201"/>
                <a:gd name="T3" fmla="*/ 119 h 356"/>
                <a:gd name="T4" fmla="*/ 0 w 201"/>
                <a:gd name="T5" fmla="*/ 164 h 356"/>
                <a:gd name="T6" fmla="*/ 57 w 201"/>
                <a:gd name="T7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356">
                  <a:moveTo>
                    <a:pt x="57" y="356"/>
                  </a:moveTo>
                  <a:cubicBezTo>
                    <a:pt x="57" y="356"/>
                    <a:pt x="201" y="219"/>
                    <a:pt x="163" y="119"/>
                  </a:cubicBezTo>
                  <a:cubicBezTo>
                    <a:pt x="118" y="0"/>
                    <a:pt x="0" y="164"/>
                    <a:pt x="0" y="164"/>
                  </a:cubicBezTo>
                  <a:cubicBezTo>
                    <a:pt x="57" y="356"/>
                    <a:pt x="57" y="356"/>
                    <a:pt x="57" y="356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8839665" y="5102707"/>
              <a:ext cx="52574" cy="0"/>
            </a:xfrm>
            <a:custGeom>
              <a:avLst/>
              <a:gdLst>
                <a:gd name="T0" fmla="*/ 29 w 29"/>
                <a:gd name="T1" fmla="*/ 0 w 29"/>
                <a:gd name="T2" fmla="*/ 0 w 29"/>
                <a:gd name="T3" fmla="*/ 29 w 29"/>
                <a:gd name="T4" fmla="*/ 29 w 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9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139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9" name="Rectangle 20"/>
            <p:cNvSpPr>
              <a:spLocks noChangeArrowheads="1"/>
            </p:cNvSpPr>
            <p:nvPr/>
          </p:nvSpPr>
          <p:spPr bwMode="auto">
            <a:xfrm>
              <a:off x="9441601" y="6627360"/>
              <a:ext cx="7619" cy="220202"/>
            </a:xfrm>
            <a:prstGeom prst="rect">
              <a:avLst/>
            </a:prstGeom>
            <a:solidFill>
              <a:srgbClr val="FBE6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0" name="Rectangle 21"/>
            <p:cNvSpPr>
              <a:spLocks noChangeArrowheads="1"/>
            </p:cNvSpPr>
            <p:nvPr/>
          </p:nvSpPr>
          <p:spPr bwMode="auto">
            <a:xfrm>
              <a:off x="9441601" y="6627360"/>
              <a:ext cx="7619" cy="220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1" name="Freeform 22"/>
            <p:cNvSpPr>
              <a:spLocks/>
            </p:cNvSpPr>
            <p:nvPr/>
          </p:nvSpPr>
          <p:spPr bwMode="auto">
            <a:xfrm>
              <a:off x="9441601" y="6290580"/>
              <a:ext cx="7619" cy="336780"/>
            </a:xfrm>
            <a:custGeom>
              <a:avLst/>
              <a:gdLst>
                <a:gd name="T0" fmla="*/ 0 w 4"/>
                <a:gd name="T1" fmla="*/ 0 h 187"/>
                <a:gd name="T2" fmla="*/ 0 w 4"/>
                <a:gd name="T3" fmla="*/ 187 h 187"/>
                <a:gd name="T4" fmla="*/ 4 w 4"/>
                <a:gd name="T5" fmla="*/ 187 h 187"/>
                <a:gd name="T6" fmla="*/ 4 w 4"/>
                <a:gd name="T7" fmla="*/ 12 h 187"/>
                <a:gd name="T8" fmla="*/ 3 w 4"/>
                <a:gd name="T9" fmla="*/ 12 h 187"/>
                <a:gd name="T10" fmla="*/ 0 w 4"/>
                <a:gd name="T1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87">
                  <a:moveTo>
                    <a:pt x="0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4" y="187"/>
                    <a:pt x="4" y="187"/>
                    <a:pt x="4" y="187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D9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2" name="Freeform 23"/>
            <p:cNvSpPr>
              <a:spLocks/>
            </p:cNvSpPr>
            <p:nvPr/>
          </p:nvSpPr>
          <p:spPr bwMode="auto">
            <a:xfrm>
              <a:off x="8955480" y="6189242"/>
              <a:ext cx="486121" cy="658320"/>
            </a:xfrm>
            <a:custGeom>
              <a:avLst/>
              <a:gdLst>
                <a:gd name="T0" fmla="*/ 253 w 270"/>
                <a:gd name="T1" fmla="*/ 0 h 365"/>
                <a:gd name="T2" fmla="*/ 164 w 270"/>
                <a:gd name="T3" fmla="*/ 45 h 365"/>
                <a:gd name="T4" fmla="*/ 0 w 270"/>
                <a:gd name="T5" fmla="*/ 45 h 365"/>
                <a:gd name="T6" fmla="*/ 0 w 270"/>
                <a:gd name="T7" fmla="*/ 365 h 365"/>
                <a:gd name="T8" fmla="*/ 270 w 270"/>
                <a:gd name="T9" fmla="*/ 365 h 365"/>
                <a:gd name="T10" fmla="*/ 270 w 270"/>
                <a:gd name="T11" fmla="*/ 243 h 365"/>
                <a:gd name="T12" fmla="*/ 270 w 270"/>
                <a:gd name="T13" fmla="*/ 56 h 365"/>
                <a:gd name="T14" fmla="*/ 253 w 270"/>
                <a:gd name="T15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365">
                  <a:moveTo>
                    <a:pt x="253" y="0"/>
                  </a:moveTo>
                  <a:cubicBezTo>
                    <a:pt x="233" y="27"/>
                    <a:pt x="201" y="45"/>
                    <a:pt x="164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0" y="243"/>
                    <a:pt x="270" y="243"/>
                    <a:pt x="270" y="243"/>
                  </a:cubicBezTo>
                  <a:cubicBezTo>
                    <a:pt x="270" y="56"/>
                    <a:pt x="270" y="56"/>
                    <a:pt x="270" y="56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3" name="Freeform 24"/>
            <p:cNvSpPr>
              <a:spLocks/>
            </p:cNvSpPr>
            <p:nvPr/>
          </p:nvSpPr>
          <p:spPr bwMode="auto">
            <a:xfrm>
              <a:off x="8955480" y="6126762"/>
              <a:ext cx="455644" cy="144008"/>
            </a:xfrm>
            <a:custGeom>
              <a:avLst/>
              <a:gdLst>
                <a:gd name="T0" fmla="*/ 243 w 253"/>
                <a:gd name="T1" fmla="*/ 0 h 80"/>
                <a:gd name="T2" fmla="*/ 75 w 253"/>
                <a:gd name="T3" fmla="*/ 57 h 80"/>
                <a:gd name="T4" fmla="*/ 48 w 253"/>
                <a:gd name="T5" fmla="*/ 61 h 80"/>
                <a:gd name="T6" fmla="*/ 0 w 253"/>
                <a:gd name="T7" fmla="*/ 46 h 80"/>
                <a:gd name="T8" fmla="*/ 0 w 253"/>
                <a:gd name="T9" fmla="*/ 80 h 80"/>
                <a:gd name="T10" fmla="*/ 164 w 253"/>
                <a:gd name="T11" fmla="*/ 80 h 80"/>
                <a:gd name="T12" fmla="*/ 253 w 253"/>
                <a:gd name="T13" fmla="*/ 35 h 80"/>
                <a:gd name="T14" fmla="*/ 243 w 253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80">
                  <a:moveTo>
                    <a:pt x="243" y="0"/>
                  </a:moveTo>
                  <a:cubicBezTo>
                    <a:pt x="75" y="57"/>
                    <a:pt x="75" y="57"/>
                    <a:pt x="75" y="57"/>
                  </a:cubicBezTo>
                  <a:cubicBezTo>
                    <a:pt x="66" y="59"/>
                    <a:pt x="57" y="61"/>
                    <a:pt x="48" y="61"/>
                  </a:cubicBezTo>
                  <a:cubicBezTo>
                    <a:pt x="31" y="61"/>
                    <a:pt x="14" y="55"/>
                    <a:pt x="0" y="4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201" y="80"/>
                    <a:pt x="233" y="62"/>
                    <a:pt x="253" y="35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4" name="Freeform 25"/>
            <p:cNvSpPr>
              <a:spLocks noEditPoints="1"/>
            </p:cNvSpPr>
            <p:nvPr/>
          </p:nvSpPr>
          <p:spPr bwMode="auto">
            <a:xfrm>
              <a:off x="8955480" y="5313766"/>
              <a:ext cx="55622" cy="645368"/>
            </a:xfrm>
            <a:custGeom>
              <a:avLst/>
              <a:gdLst>
                <a:gd name="T0" fmla="*/ 0 w 31"/>
                <a:gd name="T1" fmla="*/ 336 h 358"/>
                <a:gd name="T2" fmla="*/ 0 w 31"/>
                <a:gd name="T3" fmla="*/ 358 h 358"/>
                <a:gd name="T4" fmla="*/ 22 w 31"/>
                <a:gd name="T5" fmla="*/ 348 h 358"/>
                <a:gd name="T6" fmla="*/ 31 w 31"/>
                <a:gd name="T7" fmla="*/ 345 h 358"/>
                <a:gd name="T8" fmla="*/ 0 w 31"/>
                <a:gd name="T9" fmla="*/ 336 h 358"/>
                <a:gd name="T10" fmla="*/ 0 w 31"/>
                <a:gd name="T11" fmla="*/ 169 h 358"/>
                <a:gd name="T12" fmla="*/ 0 w 31"/>
                <a:gd name="T13" fmla="*/ 186 h 358"/>
                <a:gd name="T14" fmla="*/ 12 w 31"/>
                <a:gd name="T15" fmla="*/ 181 h 358"/>
                <a:gd name="T16" fmla="*/ 25 w 31"/>
                <a:gd name="T17" fmla="*/ 177 h 358"/>
                <a:gd name="T18" fmla="*/ 0 w 31"/>
                <a:gd name="T19" fmla="*/ 169 h 358"/>
                <a:gd name="T20" fmla="*/ 0 w 31"/>
                <a:gd name="T21" fmla="*/ 0 h 358"/>
                <a:gd name="T22" fmla="*/ 0 w 31"/>
                <a:gd name="T23" fmla="*/ 18 h 358"/>
                <a:gd name="T24" fmla="*/ 12 w 31"/>
                <a:gd name="T25" fmla="*/ 14 h 358"/>
                <a:gd name="T26" fmla="*/ 27 w 31"/>
                <a:gd name="T27" fmla="*/ 9 h 358"/>
                <a:gd name="T28" fmla="*/ 0 w 31"/>
                <a:gd name="T29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58">
                  <a:moveTo>
                    <a:pt x="0" y="336"/>
                  </a:moveTo>
                  <a:cubicBezTo>
                    <a:pt x="0" y="358"/>
                    <a:pt x="0" y="358"/>
                    <a:pt x="0" y="358"/>
                  </a:cubicBezTo>
                  <a:cubicBezTo>
                    <a:pt x="7" y="354"/>
                    <a:pt x="14" y="350"/>
                    <a:pt x="22" y="348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20" y="344"/>
                    <a:pt x="10" y="341"/>
                    <a:pt x="0" y="336"/>
                  </a:cubicBezTo>
                  <a:moveTo>
                    <a:pt x="0" y="169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4" y="184"/>
                    <a:pt x="8" y="182"/>
                    <a:pt x="12" y="181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16" y="175"/>
                    <a:pt x="8" y="173"/>
                    <a:pt x="0" y="169"/>
                  </a:cubicBezTo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4" y="17"/>
                    <a:pt x="8" y="15"/>
                    <a:pt x="12" y="14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18" y="7"/>
                    <a:pt x="9" y="4"/>
                    <a:pt x="0" y="0"/>
                  </a:cubicBezTo>
                </a:path>
              </a:pathLst>
            </a:custGeom>
            <a:solidFill>
              <a:srgbClr val="139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5" name="Freeform 26"/>
            <p:cNvSpPr>
              <a:spLocks noEditPoints="1"/>
            </p:cNvSpPr>
            <p:nvPr/>
          </p:nvSpPr>
          <p:spPr bwMode="auto">
            <a:xfrm>
              <a:off x="9465221" y="5885225"/>
              <a:ext cx="172962" cy="410689"/>
            </a:xfrm>
            <a:custGeom>
              <a:avLst/>
              <a:gdLst>
                <a:gd name="T0" fmla="*/ 63 w 96"/>
                <a:gd name="T1" fmla="*/ 148 h 228"/>
                <a:gd name="T2" fmla="*/ 0 w 96"/>
                <a:gd name="T3" fmla="*/ 228 h 228"/>
                <a:gd name="T4" fmla="*/ 63 w 96"/>
                <a:gd name="T5" fmla="*/ 148 h 228"/>
                <a:gd name="T6" fmla="*/ 63 w 96"/>
                <a:gd name="T7" fmla="*/ 148 h 228"/>
                <a:gd name="T8" fmla="*/ 63 w 96"/>
                <a:gd name="T9" fmla="*/ 148 h 228"/>
                <a:gd name="T10" fmla="*/ 63 w 96"/>
                <a:gd name="T11" fmla="*/ 148 h 228"/>
                <a:gd name="T12" fmla="*/ 63 w 96"/>
                <a:gd name="T13" fmla="*/ 148 h 228"/>
                <a:gd name="T14" fmla="*/ 63 w 96"/>
                <a:gd name="T15" fmla="*/ 148 h 228"/>
                <a:gd name="T16" fmla="*/ 63 w 96"/>
                <a:gd name="T17" fmla="*/ 148 h 228"/>
                <a:gd name="T18" fmla="*/ 96 w 96"/>
                <a:gd name="T19" fmla="*/ 1 h 228"/>
                <a:gd name="T20" fmla="*/ 96 w 96"/>
                <a:gd name="T21" fmla="*/ 1 h 228"/>
                <a:gd name="T22" fmla="*/ 96 w 96"/>
                <a:gd name="T23" fmla="*/ 1 h 228"/>
                <a:gd name="T24" fmla="*/ 96 w 96"/>
                <a:gd name="T25" fmla="*/ 0 h 228"/>
                <a:gd name="T26" fmla="*/ 96 w 96"/>
                <a:gd name="T27" fmla="*/ 0 h 228"/>
                <a:gd name="T28" fmla="*/ 96 w 96"/>
                <a:gd name="T29" fmla="*/ 0 h 228"/>
                <a:gd name="T30" fmla="*/ 96 w 96"/>
                <a:gd name="T31" fmla="*/ 0 h 228"/>
                <a:gd name="T32" fmla="*/ 96 w 96"/>
                <a:gd name="T33" fmla="*/ 0 h 228"/>
                <a:gd name="T34" fmla="*/ 96 w 96"/>
                <a:gd name="T35" fmla="*/ 0 h 228"/>
                <a:gd name="T36" fmla="*/ 96 w 96"/>
                <a:gd name="T37" fmla="*/ 0 h 228"/>
                <a:gd name="T38" fmla="*/ 96 w 96"/>
                <a:gd name="T39" fmla="*/ 0 h 228"/>
                <a:gd name="T40" fmla="*/ 96 w 96"/>
                <a:gd name="T41" fmla="*/ 0 h 228"/>
                <a:gd name="T42" fmla="*/ 96 w 96"/>
                <a:gd name="T43" fmla="*/ 0 h 228"/>
                <a:gd name="T44" fmla="*/ 96 w 96"/>
                <a:gd name="T45" fmla="*/ 0 h 228"/>
                <a:gd name="T46" fmla="*/ 96 w 96"/>
                <a:gd name="T47" fmla="*/ 0 h 228"/>
                <a:gd name="T48" fmla="*/ 96 w 96"/>
                <a:gd name="T4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228">
                  <a:moveTo>
                    <a:pt x="63" y="148"/>
                  </a:moveTo>
                  <a:cubicBezTo>
                    <a:pt x="40" y="184"/>
                    <a:pt x="13" y="213"/>
                    <a:pt x="0" y="228"/>
                  </a:cubicBezTo>
                  <a:cubicBezTo>
                    <a:pt x="13" y="213"/>
                    <a:pt x="40" y="184"/>
                    <a:pt x="63" y="148"/>
                  </a:cubicBezTo>
                  <a:moveTo>
                    <a:pt x="63" y="148"/>
                  </a:moveTo>
                  <a:cubicBezTo>
                    <a:pt x="63" y="148"/>
                    <a:pt x="63" y="148"/>
                    <a:pt x="63" y="148"/>
                  </a:cubicBezTo>
                  <a:cubicBezTo>
                    <a:pt x="63" y="148"/>
                    <a:pt x="63" y="148"/>
                    <a:pt x="63" y="148"/>
                  </a:cubicBezTo>
                  <a:moveTo>
                    <a:pt x="63" y="148"/>
                  </a:moveTo>
                  <a:cubicBezTo>
                    <a:pt x="63" y="148"/>
                    <a:pt x="63" y="148"/>
                    <a:pt x="63" y="148"/>
                  </a:cubicBezTo>
                  <a:cubicBezTo>
                    <a:pt x="63" y="148"/>
                    <a:pt x="63" y="148"/>
                    <a:pt x="63" y="148"/>
                  </a:cubicBezTo>
                  <a:moveTo>
                    <a:pt x="96" y="1"/>
                  </a:moveTo>
                  <a:cubicBezTo>
                    <a:pt x="96" y="1"/>
                    <a:pt x="96" y="1"/>
                    <a:pt x="96" y="1"/>
                  </a:cubicBezTo>
                  <a:cubicBezTo>
                    <a:pt x="96" y="1"/>
                    <a:pt x="96" y="1"/>
                    <a:pt x="96" y="1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rgbClr val="FBE6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6" name="Freeform 27"/>
            <p:cNvSpPr>
              <a:spLocks noEditPoints="1"/>
            </p:cNvSpPr>
            <p:nvPr/>
          </p:nvSpPr>
          <p:spPr bwMode="auto">
            <a:xfrm>
              <a:off x="9393599" y="5834175"/>
              <a:ext cx="277348" cy="477740"/>
            </a:xfrm>
            <a:custGeom>
              <a:avLst/>
              <a:gdLst>
                <a:gd name="T0" fmla="*/ 136 w 154"/>
                <a:gd name="T1" fmla="*/ 28 h 265"/>
                <a:gd name="T2" fmla="*/ 141 w 154"/>
                <a:gd name="T3" fmla="*/ 55 h 265"/>
                <a:gd name="T4" fmla="*/ 83 w 154"/>
                <a:gd name="T5" fmla="*/ 135 h 265"/>
                <a:gd name="T6" fmla="*/ 0 w 154"/>
                <a:gd name="T7" fmla="*/ 162 h 265"/>
                <a:gd name="T8" fmla="*/ 10 w 154"/>
                <a:gd name="T9" fmla="*/ 197 h 265"/>
                <a:gd name="T10" fmla="*/ 27 w 154"/>
                <a:gd name="T11" fmla="*/ 253 h 265"/>
                <a:gd name="T12" fmla="*/ 30 w 154"/>
                <a:gd name="T13" fmla="*/ 265 h 265"/>
                <a:gd name="T14" fmla="*/ 31 w 154"/>
                <a:gd name="T15" fmla="*/ 265 h 265"/>
                <a:gd name="T16" fmla="*/ 31 w 154"/>
                <a:gd name="T17" fmla="*/ 265 h 265"/>
                <a:gd name="T18" fmla="*/ 40 w 154"/>
                <a:gd name="T19" fmla="*/ 256 h 265"/>
                <a:gd name="T20" fmla="*/ 103 w 154"/>
                <a:gd name="T21" fmla="*/ 176 h 265"/>
                <a:gd name="T22" fmla="*/ 103 w 154"/>
                <a:gd name="T23" fmla="*/ 176 h 265"/>
                <a:gd name="T24" fmla="*/ 103 w 154"/>
                <a:gd name="T25" fmla="*/ 176 h 265"/>
                <a:gd name="T26" fmla="*/ 103 w 154"/>
                <a:gd name="T27" fmla="*/ 176 h 265"/>
                <a:gd name="T28" fmla="*/ 103 w 154"/>
                <a:gd name="T29" fmla="*/ 176 h 265"/>
                <a:gd name="T30" fmla="*/ 136 w 154"/>
                <a:gd name="T31" fmla="*/ 29 h 265"/>
                <a:gd name="T32" fmla="*/ 136 w 154"/>
                <a:gd name="T33" fmla="*/ 29 h 265"/>
                <a:gd name="T34" fmla="*/ 136 w 154"/>
                <a:gd name="T35" fmla="*/ 28 h 265"/>
                <a:gd name="T36" fmla="*/ 136 w 154"/>
                <a:gd name="T37" fmla="*/ 28 h 265"/>
                <a:gd name="T38" fmla="*/ 136 w 154"/>
                <a:gd name="T39" fmla="*/ 28 h 265"/>
                <a:gd name="T40" fmla="*/ 136 w 154"/>
                <a:gd name="T41" fmla="*/ 28 h 265"/>
                <a:gd name="T42" fmla="*/ 136 w 154"/>
                <a:gd name="T43" fmla="*/ 28 h 265"/>
                <a:gd name="T44" fmla="*/ 136 w 154"/>
                <a:gd name="T45" fmla="*/ 28 h 265"/>
                <a:gd name="T46" fmla="*/ 136 w 154"/>
                <a:gd name="T47" fmla="*/ 28 h 265"/>
                <a:gd name="T48" fmla="*/ 136 w 154"/>
                <a:gd name="T49" fmla="*/ 28 h 265"/>
                <a:gd name="T50" fmla="*/ 121 w 154"/>
                <a:gd name="T51" fmla="*/ 0 h 265"/>
                <a:gd name="T52" fmla="*/ 124 w 154"/>
                <a:gd name="T53" fmla="*/ 4 h 265"/>
                <a:gd name="T54" fmla="*/ 121 w 154"/>
                <a:gd name="T55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4" h="265">
                  <a:moveTo>
                    <a:pt x="136" y="28"/>
                  </a:moveTo>
                  <a:cubicBezTo>
                    <a:pt x="139" y="37"/>
                    <a:pt x="141" y="46"/>
                    <a:pt x="141" y="55"/>
                  </a:cubicBezTo>
                  <a:cubicBezTo>
                    <a:pt x="141" y="90"/>
                    <a:pt x="118" y="123"/>
                    <a:pt x="83" y="135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10" y="197"/>
                    <a:pt x="10" y="197"/>
                    <a:pt x="10" y="197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30" y="265"/>
                    <a:pt x="30" y="265"/>
                    <a:pt x="30" y="265"/>
                  </a:cubicBezTo>
                  <a:cubicBezTo>
                    <a:pt x="30" y="265"/>
                    <a:pt x="31" y="265"/>
                    <a:pt x="31" y="265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32" y="264"/>
                    <a:pt x="35" y="260"/>
                    <a:pt x="40" y="256"/>
                  </a:cubicBezTo>
                  <a:cubicBezTo>
                    <a:pt x="53" y="241"/>
                    <a:pt x="80" y="212"/>
                    <a:pt x="103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31" y="130"/>
                    <a:pt x="154" y="75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moveTo>
                    <a:pt x="121" y="0"/>
                  </a:moveTo>
                  <a:cubicBezTo>
                    <a:pt x="122" y="2"/>
                    <a:pt x="123" y="3"/>
                    <a:pt x="124" y="4"/>
                  </a:cubicBezTo>
                  <a:cubicBezTo>
                    <a:pt x="123" y="3"/>
                    <a:pt x="122" y="2"/>
                    <a:pt x="121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7" name="Freeform 28"/>
            <p:cNvSpPr>
              <a:spLocks/>
            </p:cNvSpPr>
            <p:nvPr/>
          </p:nvSpPr>
          <p:spPr bwMode="auto">
            <a:xfrm>
              <a:off x="8854142" y="4858123"/>
              <a:ext cx="793185" cy="491454"/>
            </a:xfrm>
            <a:custGeom>
              <a:avLst/>
              <a:gdLst>
                <a:gd name="T0" fmla="*/ 425 w 440"/>
                <a:gd name="T1" fmla="*/ 67 h 273"/>
                <a:gd name="T2" fmla="*/ 372 w 440"/>
                <a:gd name="T3" fmla="*/ 174 h 273"/>
                <a:gd name="T4" fmla="*/ 121 w 440"/>
                <a:gd name="T5" fmla="*/ 258 h 273"/>
                <a:gd name="T6" fmla="*/ 15 w 440"/>
                <a:gd name="T7" fmla="*/ 205 h 273"/>
                <a:gd name="T8" fmla="*/ 68 w 440"/>
                <a:gd name="T9" fmla="*/ 98 h 273"/>
                <a:gd name="T10" fmla="*/ 319 w 440"/>
                <a:gd name="T11" fmla="*/ 14 h 273"/>
                <a:gd name="T12" fmla="*/ 425 w 440"/>
                <a:gd name="T13" fmla="*/ 6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73">
                  <a:moveTo>
                    <a:pt x="425" y="67"/>
                  </a:moveTo>
                  <a:cubicBezTo>
                    <a:pt x="440" y="112"/>
                    <a:pt x="416" y="159"/>
                    <a:pt x="372" y="174"/>
                  </a:cubicBezTo>
                  <a:cubicBezTo>
                    <a:pt x="121" y="258"/>
                    <a:pt x="121" y="258"/>
                    <a:pt x="121" y="258"/>
                  </a:cubicBezTo>
                  <a:cubicBezTo>
                    <a:pt x="77" y="273"/>
                    <a:pt x="29" y="249"/>
                    <a:pt x="15" y="205"/>
                  </a:cubicBezTo>
                  <a:cubicBezTo>
                    <a:pt x="0" y="161"/>
                    <a:pt x="24" y="113"/>
                    <a:pt x="68" y="98"/>
                  </a:cubicBezTo>
                  <a:cubicBezTo>
                    <a:pt x="319" y="14"/>
                    <a:pt x="319" y="14"/>
                    <a:pt x="319" y="14"/>
                  </a:cubicBezTo>
                  <a:cubicBezTo>
                    <a:pt x="363" y="0"/>
                    <a:pt x="410" y="23"/>
                    <a:pt x="425" y="67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8854142" y="5160615"/>
              <a:ext cx="793185" cy="492217"/>
            </a:xfrm>
            <a:custGeom>
              <a:avLst/>
              <a:gdLst>
                <a:gd name="T0" fmla="*/ 425 w 440"/>
                <a:gd name="T1" fmla="*/ 68 h 273"/>
                <a:gd name="T2" fmla="*/ 372 w 440"/>
                <a:gd name="T3" fmla="*/ 174 h 273"/>
                <a:gd name="T4" fmla="*/ 121 w 440"/>
                <a:gd name="T5" fmla="*/ 258 h 273"/>
                <a:gd name="T6" fmla="*/ 15 w 440"/>
                <a:gd name="T7" fmla="*/ 205 h 273"/>
                <a:gd name="T8" fmla="*/ 68 w 440"/>
                <a:gd name="T9" fmla="*/ 99 h 273"/>
                <a:gd name="T10" fmla="*/ 319 w 440"/>
                <a:gd name="T11" fmla="*/ 15 h 273"/>
                <a:gd name="T12" fmla="*/ 425 w 440"/>
                <a:gd name="T13" fmla="*/ 6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73">
                  <a:moveTo>
                    <a:pt x="425" y="68"/>
                  </a:moveTo>
                  <a:cubicBezTo>
                    <a:pt x="440" y="112"/>
                    <a:pt x="416" y="160"/>
                    <a:pt x="372" y="174"/>
                  </a:cubicBezTo>
                  <a:cubicBezTo>
                    <a:pt x="121" y="258"/>
                    <a:pt x="121" y="258"/>
                    <a:pt x="121" y="258"/>
                  </a:cubicBezTo>
                  <a:cubicBezTo>
                    <a:pt x="77" y="273"/>
                    <a:pt x="29" y="249"/>
                    <a:pt x="15" y="205"/>
                  </a:cubicBezTo>
                  <a:cubicBezTo>
                    <a:pt x="0" y="161"/>
                    <a:pt x="24" y="113"/>
                    <a:pt x="68" y="99"/>
                  </a:cubicBezTo>
                  <a:cubicBezTo>
                    <a:pt x="319" y="15"/>
                    <a:pt x="319" y="15"/>
                    <a:pt x="319" y="15"/>
                  </a:cubicBezTo>
                  <a:cubicBezTo>
                    <a:pt x="363" y="0"/>
                    <a:pt x="410" y="24"/>
                    <a:pt x="425" y="68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9" name="Freeform 30"/>
            <p:cNvSpPr>
              <a:spLocks/>
            </p:cNvSpPr>
            <p:nvPr/>
          </p:nvSpPr>
          <p:spPr bwMode="auto">
            <a:xfrm>
              <a:off x="8872428" y="5762552"/>
              <a:ext cx="793185" cy="492217"/>
            </a:xfrm>
            <a:custGeom>
              <a:avLst/>
              <a:gdLst>
                <a:gd name="T0" fmla="*/ 425 w 440"/>
                <a:gd name="T1" fmla="*/ 68 h 273"/>
                <a:gd name="T2" fmla="*/ 372 w 440"/>
                <a:gd name="T3" fmla="*/ 175 h 273"/>
                <a:gd name="T4" fmla="*/ 121 w 440"/>
                <a:gd name="T5" fmla="*/ 259 h 273"/>
                <a:gd name="T6" fmla="*/ 15 w 440"/>
                <a:gd name="T7" fmla="*/ 205 h 273"/>
                <a:gd name="T8" fmla="*/ 68 w 440"/>
                <a:gd name="T9" fmla="*/ 99 h 273"/>
                <a:gd name="T10" fmla="*/ 319 w 440"/>
                <a:gd name="T11" fmla="*/ 15 h 273"/>
                <a:gd name="T12" fmla="*/ 425 w 440"/>
                <a:gd name="T13" fmla="*/ 6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73">
                  <a:moveTo>
                    <a:pt x="425" y="68"/>
                  </a:moveTo>
                  <a:cubicBezTo>
                    <a:pt x="440" y="112"/>
                    <a:pt x="416" y="160"/>
                    <a:pt x="372" y="175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77" y="273"/>
                    <a:pt x="29" y="249"/>
                    <a:pt x="15" y="205"/>
                  </a:cubicBezTo>
                  <a:cubicBezTo>
                    <a:pt x="0" y="161"/>
                    <a:pt x="24" y="114"/>
                    <a:pt x="68" y="99"/>
                  </a:cubicBezTo>
                  <a:cubicBezTo>
                    <a:pt x="319" y="15"/>
                    <a:pt x="319" y="15"/>
                    <a:pt x="319" y="15"/>
                  </a:cubicBezTo>
                  <a:cubicBezTo>
                    <a:pt x="363" y="0"/>
                    <a:pt x="410" y="24"/>
                    <a:pt x="425" y="68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0" name="Freeform 31"/>
            <p:cNvSpPr>
              <a:spLocks/>
            </p:cNvSpPr>
            <p:nvPr/>
          </p:nvSpPr>
          <p:spPr bwMode="auto">
            <a:xfrm>
              <a:off x="8854142" y="5461584"/>
              <a:ext cx="793185" cy="493741"/>
            </a:xfrm>
            <a:custGeom>
              <a:avLst/>
              <a:gdLst>
                <a:gd name="T0" fmla="*/ 425 w 440"/>
                <a:gd name="T1" fmla="*/ 68 h 274"/>
                <a:gd name="T2" fmla="*/ 372 w 440"/>
                <a:gd name="T3" fmla="*/ 175 h 274"/>
                <a:gd name="T4" fmla="*/ 121 w 440"/>
                <a:gd name="T5" fmla="*/ 259 h 274"/>
                <a:gd name="T6" fmla="*/ 15 w 440"/>
                <a:gd name="T7" fmla="*/ 206 h 274"/>
                <a:gd name="T8" fmla="*/ 68 w 440"/>
                <a:gd name="T9" fmla="*/ 99 h 274"/>
                <a:gd name="T10" fmla="*/ 319 w 440"/>
                <a:gd name="T11" fmla="*/ 15 h 274"/>
                <a:gd name="T12" fmla="*/ 425 w 440"/>
                <a:gd name="T13" fmla="*/ 6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74">
                  <a:moveTo>
                    <a:pt x="425" y="68"/>
                  </a:moveTo>
                  <a:cubicBezTo>
                    <a:pt x="440" y="112"/>
                    <a:pt x="416" y="160"/>
                    <a:pt x="372" y="175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77" y="274"/>
                    <a:pt x="29" y="250"/>
                    <a:pt x="15" y="206"/>
                  </a:cubicBezTo>
                  <a:cubicBezTo>
                    <a:pt x="0" y="162"/>
                    <a:pt x="24" y="114"/>
                    <a:pt x="68" y="99"/>
                  </a:cubicBezTo>
                  <a:cubicBezTo>
                    <a:pt x="319" y="15"/>
                    <a:pt x="319" y="15"/>
                    <a:pt x="319" y="15"/>
                  </a:cubicBezTo>
                  <a:cubicBezTo>
                    <a:pt x="363" y="0"/>
                    <a:pt x="410" y="24"/>
                    <a:pt x="425" y="68"/>
                  </a:cubicBezTo>
                </a:path>
              </a:pathLst>
            </a:custGeom>
            <a:solidFill>
              <a:srgbClr val="F1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1" name="Freeform 32"/>
            <p:cNvSpPr>
              <a:spLocks/>
            </p:cNvSpPr>
            <p:nvPr/>
          </p:nvSpPr>
          <p:spPr bwMode="auto">
            <a:xfrm>
              <a:off x="8872428" y="4875648"/>
              <a:ext cx="756612" cy="454119"/>
            </a:xfrm>
            <a:custGeom>
              <a:avLst/>
              <a:gdLst>
                <a:gd name="T0" fmla="*/ 335 w 420"/>
                <a:gd name="T1" fmla="*/ 0 h 252"/>
                <a:gd name="T2" fmla="*/ 309 w 420"/>
                <a:gd name="T3" fmla="*/ 4 h 252"/>
                <a:gd name="T4" fmla="*/ 145 w 420"/>
                <a:gd name="T5" fmla="*/ 59 h 252"/>
                <a:gd name="T6" fmla="*/ 58 w 420"/>
                <a:gd name="T7" fmla="*/ 88 h 252"/>
                <a:gd name="T8" fmla="*/ 11 w 420"/>
                <a:gd name="T9" fmla="*/ 126 h 252"/>
                <a:gd name="T10" fmla="*/ 0 w 420"/>
                <a:gd name="T11" fmla="*/ 168 h 252"/>
                <a:gd name="T12" fmla="*/ 5 w 420"/>
                <a:gd name="T13" fmla="*/ 195 h 252"/>
                <a:gd name="T14" fmla="*/ 73 w 420"/>
                <a:gd name="T15" fmla="*/ 252 h 252"/>
                <a:gd name="T16" fmla="*/ 309 w 420"/>
                <a:gd name="T17" fmla="*/ 173 h 252"/>
                <a:gd name="T18" fmla="*/ 335 w 420"/>
                <a:gd name="T19" fmla="*/ 168 h 252"/>
                <a:gd name="T20" fmla="*/ 347 w 420"/>
                <a:gd name="T21" fmla="*/ 169 h 252"/>
                <a:gd name="T22" fmla="*/ 362 w 420"/>
                <a:gd name="T23" fmla="*/ 164 h 252"/>
                <a:gd name="T24" fmla="*/ 420 w 420"/>
                <a:gd name="T25" fmla="*/ 84 h 252"/>
                <a:gd name="T26" fmla="*/ 415 w 420"/>
                <a:gd name="T27" fmla="*/ 57 h 252"/>
                <a:gd name="T28" fmla="*/ 335 w 420"/>
                <a:gd name="T2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252">
                  <a:moveTo>
                    <a:pt x="335" y="0"/>
                  </a:moveTo>
                  <a:cubicBezTo>
                    <a:pt x="326" y="0"/>
                    <a:pt x="317" y="1"/>
                    <a:pt x="309" y="4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37" y="95"/>
                    <a:pt x="21" y="109"/>
                    <a:pt x="11" y="126"/>
                  </a:cubicBezTo>
                  <a:cubicBezTo>
                    <a:pt x="4" y="139"/>
                    <a:pt x="0" y="153"/>
                    <a:pt x="0" y="168"/>
                  </a:cubicBezTo>
                  <a:cubicBezTo>
                    <a:pt x="0" y="177"/>
                    <a:pt x="2" y="186"/>
                    <a:pt x="5" y="195"/>
                  </a:cubicBezTo>
                  <a:cubicBezTo>
                    <a:pt x="15" y="226"/>
                    <a:pt x="42" y="247"/>
                    <a:pt x="73" y="252"/>
                  </a:cubicBezTo>
                  <a:cubicBezTo>
                    <a:pt x="309" y="173"/>
                    <a:pt x="309" y="173"/>
                    <a:pt x="309" y="173"/>
                  </a:cubicBezTo>
                  <a:cubicBezTo>
                    <a:pt x="317" y="170"/>
                    <a:pt x="326" y="168"/>
                    <a:pt x="335" y="168"/>
                  </a:cubicBezTo>
                  <a:cubicBezTo>
                    <a:pt x="339" y="168"/>
                    <a:pt x="343" y="169"/>
                    <a:pt x="347" y="169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97" y="152"/>
                    <a:pt x="420" y="119"/>
                    <a:pt x="420" y="84"/>
                  </a:cubicBezTo>
                  <a:cubicBezTo>
                    <a:pt x="420" y="75"/>
                    <a:pt x="418" y="66"/>
                    <a:pt x="415" y="57"/>
                  </a:cubicBezTo>
                  <a:cubicBezTo>
                    <a:pt x="403" y="22"/>
                    <a:pt x="371" y="0"/>
                    <a:pt x="335" y="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2" name="Freeform 33"/>
            <p:cNvSpPr>
              <a:spLocks/>
            </p:cNvSpPr>
            <p:nvPr/>
          </p:nvSpPr>
          <p:spPr bwMode="auto">
            <a:xfrm>
              <a:off x="8872428" y="5180426"/>
              <a:ext cx="756612" cy="452596"/>
            </a:xfrm>
            <a:custGeom>
              <a:avLst/>
              <a:gdLst>
                <a:gd name="T0" fmla="*/ 347 w 420"/>
                <a:gd name="T1" fmla="*/ 0 h 251"/>
                <a:gd name="T2" fmla="*/ 111 w 420"/>
                <a:gd name="T3" fmla="*/ 79 h 251"/>
                <a:gd name="T4" fmla="*/ 84 w 420"/>
                <a:gd name="T5" fmla="*/ 83 h 251"/>
                <a:gd name="T6" fmla="*/ 73 w 420"/>
                <a:gd name="T7" fmla="*/ 83 h 251"/>
                <a:gd name="T8" fmla="*/ 58 w 420"/>
                <a:gd name="T9" fmla="*/ 88 h 251"/>
                <a:gd name="T10" fmla="*/ 0 w 420"/>
                <a:gd name="T11" fmla="*/ 168 h 251"/>
                <a:gd name="T12" fmla="*/ 5 w 420"/>
                <a:gd name="T13" fmla="*/ 194 h 251"/>
                <a:gd name="T14" fmla="*/ 71 w 420"/>
                <a:gd name="T15" fmla="*/ 251 h 251"/>
                <a:gd name="T16" fmla="*/ 309 w 420"/>
                <a:gd name="T17" fmla="*/ 171 h 251"/>
                <a:gd name="T18" fmla="*/ 335 w 420"/>
                <a:gd name="T19" fmla="*/ 167 h 251"/>
                <a:gd name="T20" fmla="*/ 349 w 420"/>
                <a:gd name="T21" fmla="*/ 168 h 251"/>
                <a:gd name="T22" fmla="*/ 362 w 420"/>
                <a:gd name="T23" fmla="*/ 163 h 251"/>
                <a:gd name="T24" fmla="*/ 420 w 420"/>
                <a:gd name="T25" fmla="*/ 84 h 251"/>
                <a:gd name="T26" fmla="*/ 415 w 420"/>
                <a:gd name="T27" fmla="*/ 57 h 251"/>
                <a:gd name="T28" fmla="*/ 347 w 420"/>
                <a:gd name="T2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251">
                  <a:moveTo>
                    <a:pt x="347" y="0"/>
                  </a:moveTo>
                  <a:cubicBezTo>
                    <a:pt x="111" y="79"/>
                    <a:pt x="111" y="79"/>
                    <a:pt x="111" y="79"/>
                  </a:cubicBezTo>
                  <a:cubicBezTo>
                    <a:pt x="102" y="82"/>
                    <a:pt x="93" y="83"/>
                    <a:pt x="84" y="83"/>
                  </a:cubicBezTo>
                  <a:cubicBezTo>
                    <a:pt x="81" y="83"/>
                    <a:pt x="77" y="83"/>
                    <a:pt x="73" y="83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23" y="100"/>
                    <a:pt x="0" y="132"/>
                    <a:pt x="0" y="168"/>
                  </a:cubicBezTo>
                  <a:cubicBezTo>
                    <a:pt x="0" y="176"/>
                    <a:pt x="2" y="185"/>
                    <a:pt x="5" y="194"/>
                  </a:cubicBezTo>
                  <a:cubicBezTo>
                    <a:pt x="15" y="225"/>
                    <a:pt x="41" y="246"/>
                    <a:pt x="71" y="251"/>
                  </a:cubicBezTo>
                  <a:cubicBezTo>
                    <a:pt x="309" y="171"/>
                    <a:pt x="309" y="171"/>
                    <a:pt x="309" y="171"/>
                  </a:cubicBezTo>
                  <a:cubicBezTo>
                    <a:pt x="317" y="168"/>
                    <a:pt x="326" y="167"/>
                    <a:pt x="335" y="167"/>
                  </a:cubicBezTo>
                  <a:cubicBezTo>
                    <a:pt x="340" y="167"/>
                    <a:pt x="344" y="167"/>
                    <a:pt x="349" y="168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97" y="152"/>
                    <a:pt x="420" y="119"/>
                    <a:pt x="420" y="84"/>
                  </a:cubicBezTo>
                  <a:cubicBezTo>
                    <a:pt x="420" y="75"/>
                    <a:pt x="418" y="66"/>
                    <a:pt x="415" y="57"/>
                  </a:cubicBezTo>
                  <a:cubicBezTo>
                    <a:pt x="405" y="25"/>
                    <a:pt x="377" y="4"/>
                    <a:pt x="347" y="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3" name="Freeform 34"/>
            <p:cNvSpPr>
              <a:spLocks/>
            </p:cNvSpPr>
            <p:nvPr/>
          </p:nvSpPr>
          <p:spPr bwMode="auto">
            <a:xfrm>
              <a:off x="9004245" y="5178901"/>
              <a:ext cx="493741" cy="150866"/>
            </a:xfrm>
            <a:custGeom>
              <a:avLst/>
              <a:gdLst>
                <a:gd name="T0" fmla="*/ 262 w 274"/>
                <a:gd name="T1" fmla="*/ 0 h 84"/>
                <a:gd name="T2" fmla="*/ 236 w 274"/>
                <a:gd name="T3" fmla="*/ 5 h 84"/>
                <a:gd name="T4" fmla="*/ 0 w 274"/>
                <a:gd name="T5" fmla="*/ 84 h 84"/>
                <a:gd name="T6" fmla="*/ 11 w 274"/>
                <a:gd name="T7" fmla="*/ 84 h 84"/>
                <a:gd name="T8" fmla="*/ 38 w 274"/>
                <a:gd name="T9" fmla="*/ 80 h 84"/>
                <a:gd name="T10" fmla="*/ 274 w 274"/>
                <a:gd name="T11" fmla="*/ 1 h 84"/>
                <a:gd name="T12" fmla="*/ 262 w 274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84">
                  <a:moveTo>
                    <a:pt x="262" y="0"/>
                  </a:moveTo>
                  <a:cubicBezTo>
                    <a:pt x="253" y="0"/>
                    <a:pt x="244" y="2"/>
                    <a:pt x="236" y="5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8" y="84"/>
                    <a:pt x="11" y="84"/>
                  </a:cubicBezTo>
                  <a:cubicBezTo>
                    <a:pt x="20" y="84"/>
                    <a:pt x="29" y="83"/>
                    <a:pt x="38" y="80"/>
                  </a:cubicBezTo>
                  <a:cubicBezTo>
                    <a:pt x="274" y="1"/>
                    <a:pt x="274" y="1"/>
                    <a:pt x="274" y="1"/>
                  </a:cubicBezTo>
                  <a:cubicBezTo>
                    <a:pt x="270" y="1"/>
                    <a:pt x="266" y="0"/>
                    <a:pt x="262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4" name="Freeform 35"/>
            <p:cNvSpPr>
              <a:spLocks/>
            </p:cNvSpPr>
            <p:nvPr/>
          </p:nvSpPr>
          <p:spPr bwMode="auto">
            <a:xfrm>
              <a:off x="8890714" y="5782362"/>
              <a:ext cx="756612" cy="454119"/>
            </a:xfrm>
            <a:custGeom>
              <a:avLst/>
              <a:gdLst>
                <a:gd name="T0" fmla="*/ 343 w 420"/>
                <a:gd name="T1" fmla="*/ 0 h 252"/>
                <a:gd name="T2" fmla="*/ 101 w 420"/>
                <a:gd name="T3" fmla="*/ 81 h 252"/>
                <a:gd name="T4" fmla="*/ 74 w 420"/>
                <a:gd name="T5" fmla="*/ 85 h 252"/>
                <a:gd name="T6" fmla="*/ 67 w 420"/>
                <a:gd name="T7" fmla="*/ 85 h 252"/>
                <a:gd name="T8" fmla="*/ 58 w 420"/>
                <a:gd name="T9" fmla="*/ 88 h 252"/>
                <a:gd name="T10" fmla="*/ 0 w 420"/>
                <a:gd name="T11" fmla="*/ 168 h 252"/>
                <a:gd name="T12" fmla="*/ 5 w 420"/>
                <a:gd name="T13" fmla="*/ 194 h 252"/>
                <a:gd name="T14" fmla="*/ 84 w 420"/>
                <a:gd name="T15" fmla="*/ 252 h 252"/>
                <a:gd name="T16" fmla="*/ 111 w 420"/>
                <a:gd name="T17" fmla="*/ 248 h 252"/>
                <a:gd name="T18" fmla="*/ 362 w 420"/>
                <a:gd name="T19" fmla="*/ 164 h 252"/>
                <a:gd name="T20" fmla="*/ 420 w 420"/>
                <a:gd name="T21" fmla="*/ 84 h 252"/>
                <a:gd name="T22" fmla="*/ 415 w 420"/>
                <a:gd name="T23" fmla="*/ 57 h 252"/>
                <a:gd name="T24" fmla="*/ 343 w 420"/>
                <a:gd name="T25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252">
                  <a:moveTo>
                    <a:pt x="343" y="0"/>
                  </a:moveTo>
                  <a:cubicBezTo>
                    <a:pt x="101" y="81"/>
                    <a:pt x="101" y="81"/>
                    <a:pt x="101" y="81"/>
                  </a:cubicBezTo>
                  <a:cubicBezTo>
                    <a:pt x="92" y="84"/>
                    <a:pt x="83" y="85"/>
                    <a:pt x="74" y="85"/>
                  </a:cubicBezTo>
                  <a:cubicBezTo>
                    <a:pt x="72" y="85"/>
                    <a:pt x="69" y="85"/>
                    <a:pt x="67" y="85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22" y="100"/>
                    <a:pt x="0" y="132"/>
                    <a:pt x="0" y="168"/>
                  </a:cubicBezTo>
                  <a:cubicBezTo>
                    <a:pt x="0" y="177"/>
                    <a:pt x="2" y="186"/>
                    <a:pt x="5" y="194"/>
                  </a:cubicBezTo>
                  <a:cubicBezTo>
                    <a:pt x="16" y="230"/>
                    <a:pt x="49" y="252"/>
                    <a:pt x="84" y="252"/>
                  </a:cubicBezTo>
                  <a:cubicBezTo>
                    <a:pt x="93" y="252"/>
                    <a:pt x="102" y="250"/>
                    <a:pt x="111" y="248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97" y="152"/>
                    <a:pt x="420" y="119"/>
                    <a:pt x="420" y="84"/>
                  </a:cubicBezTo>
                  <a:cubicBezTo>
                    <a:pt x="420" y="75"/>
                    <a:pt x="418" y="66"/>
                    <a:pt x="415" y="57"/>
                  </a:cubicBezTo>
                  <a:cubicBezTo>
                    <a:pt x="404" y="24"/>
                    <a:pt x="375" y="3"/>
                    <a:pt x="343" y="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5" name="Freeform 36"/>
            <p:cNvSpPr>
              <a:spLocks/>
            </p:cNvSpPr>
            <p:nvPr/>
          </p:nvSpPr>
          <p:spPr bwMode="auto">
            <a:xfrm>
              <a:off x="8872428" y="5482918"/>
              <a:ext cx="756612" cy="452596"/>
            </a:xfrm>
            <a:custGeom>
              <a:avLst/>
              <a:gdLst>
                <a:gd name="T0" fmla="*/ 349 w 420"/>
                <a:gd name="T1" fmla="*/ 0 h 251"/>
                <a:gd name="T2" fmla="*/ 111 w 420"/>
                <a:gd name="T3" fmla="*/ 79 h 251"/>
                <a:gd name="T4" fmla="*/ 84 w 420"/>
                <a:gd name="T5" fmla="*/ 84 h 251"/>
                <a:gd name="T6" fmla="*/ 71 w 420"/>
                <a:gd name="T7" fmla="*/ 83 h 251"/>
                <a:gd name="T8" fmla="*/ 58 w 420"/>
                <a:gd name="T9" fmla="*/ 87 h 251"/>
                <a:gd name="T10" fmla="*/ 0 w 420"/>
                <a:gd name="T11" fmla="*/ 167 h 251"/>
                <a:gd name="T12" fmla="*/ 5 w 420"/>
                <a:gd name="T13" fmla="*/ 194 h 251"/>
                <a:gd name="T14" fmla="*/ 77 w 420"/>
                <a:gd name="T15" fmla="*/ 251 h 251"/>
                <a:gd name="T16" fmla="*/ 319 w 420"/>
                <a:gd name="T17" fmla="*/ 170 h 251"/>
                <a:gd name="T18" fmla="*/ 345 w 420"/>
                <a:gd name="T19" fmla="*/ 165 h 251"/>
                <a:gd name="T20" fmla="*/ 353 w 420"/>
                <a:gd name="T21" fmla="*/ 166 h 251"/>
                <a:gd name="T22" fmla="*/ 362 w 420"/>
                <a:gd name="T23" fmla="*/ 163 h 251"/>
                <a:gd name="T24" fmla="*/ 420 w 420"/>
                <a:gd name="T25" fmla="*/ 83 h 251"/>
                <a:gd name="T26" fmla="*/ 415 w 420"/>
                <a:gd name="T27" fmla="*/ 56 h 251"/>
                <a:gd name="T28" fmla="*/ 349 w 420"/>
                <a:gd name="T2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251">
                  <a:moveTo>
                    <a:pt x="349" y="0"/>
                  </a:moveTo>
                  <a:cubicBezTo>
                    <a:pt x="111" y="79"/>
                    <a:pt x="111" y="79"/>
                    <a:pt x="111" y="79"/>
                  </a:cubicBezTo>
                  <a:cubicBezTo>
                    <a:pt x="102" y="82"/>
                    <a:pt x="93" y="84"/>
                    <a:pt x="84" y="84"/>
                  </a:cubicBezTo>
                  <a:cubicBezTo>
                    <a:pt x="80" y="84"/>
                    <a:pt x="75" y="83"/>
                    <a:pt x="71" y="83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23" y="99"/>
                    <a:pt x="0" y="132"/>
                    <a:pt x="0" y="167"/>
                  </a:cubicBezTo>
                  <a:cubicBezTo>
                    <a:pt x="0" y="176"/>
                    <a:pt x="2" y="185"/>
                    <a:pt x="5" y="194"/>
                  </a:cubicBezTo>
                  <a:cubicBezTo>
                    <a:pt x="16" y="226"/>
                    <a:pt x="44" y="248"/>
                    <a:pt x="77" y="251"/>
                  </a:cubicBezTo>
                  <a:cubicBezTo>
                    <a:pt x="319" y="170"/>
                    <a:pt x="319" y="170"/>
                    <a:pt x="319" y="170"/>
                  </a:cubicBezTo>
                  <a:cubicBezTo>
                    <a:pt x="327" y="167"/>
                    <a:pt x="336" y="165"/>
                    <a:pt x="345" y="165"/>
                  </a:cubicBezTo>
                  <a:cubicBezTo>
                    <a:pt x="348" y="165"/>
                    <a:pt x="351" y="166"/>
                    <a:pt x="353" y="166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97" y="151"/>
                    <a:pt x="420" y="118"/>
                    <a:pt x="420" y="83"/>
                  </a:cubicBezTo>
                  <a:cubicBezTo>
                    <a:pt x="420" y="74"/>
                    <a:pt x="418" y="65"/>
                    <a:pt x="415" y="56"/>
                  </a:cubicBezTo>
                  <a:cubicBezTo>
                    <a:pt x="405" y="26"/>
                    <a:pt x="379" y="5"/>
                    <a:pt x="349" y="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6" name="Freeform 37"/>
            <p:cNvSpPr>
              <a:spLocks/>
            </p:cNvSpPr>
            <p:nvPr/>
          </p:nvSpPr>
          <p:spPr bwMode="auto">
            <a:xfrm>
              <a:off x="9000435" y="5481394"/>
              <a:ext cx="500598" cy="153151"/>
            </a:xfrm>
            <a:custGeom>
              <a:avLst/>
              <a:gdLst>
                <a:gd name="T0" fmla="*/ 264 w 278"/>
                <a:gd name="T1" fmla="*/ 0 h 85"/>
                <a:gd name="T2" fmla="*/ 238 w 278"/>
                <a:gd name="T3" fmla="*/ 4 h 85"/>
                <a:gd name="T4" fmla="*/ 0 w 278"/>
                <a:gd name="T5" fmla="*/ 84 h 85"/>
                <a:gd name="T6" fmla="*/ 13 w 278"/>
                <a:gd name="T7" fmla="*/ 85 h 85"/>
                <a:gd name="T8" fmla="*/ 40 w 278"/>
                <a:gd name="T9" fmla="*/ 80 h 85"/>
                <a:gd name="T10" fmla="*/ 278 w 278"/>
                <a:gd name="T11" fmla="*/ 1 h 85"/>
                <a:gd name="T12" fmla="*/ 264 w 278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85">
                  <a:moveTo>
                    <a:pt x="264" y="0"/>
                  </a:moveTo>
                  <a:cubicBezTo>
                    <a:pt x="255" y="0"/>
                    <a:pt x="246" y="1"/>
                    <a:pt x="238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9" y="85"/>
                    <a:pt x="13" y="85"/>
                  </a:cubicBezTo>
                  <a:cubicBezTo>
                    <a:pt x="22" y="85"/>
                    <a:pt x="31" y="83"/>
                    <a:pt x="40" y="80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3" y="0"/>
                    <a:pt x="269" y="0"/>
                    <a:pt x="264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7" name="Freeform 38"/>
            <p:cNvSpPr>
              <a:spLocks/>
            </p:cNvSpPr>
            <p:nvPr/>
          </p:nvSpPr>
          <p:spPr bwMode="auto">
            <a:xfrm>
              <a:off x="9011102" y="5780839"/>
              <a:ext cx="497550" cy="154675"/>
            </a:xfrm>
            <a:custGeom>
              <a:avLst/>
              <a:gdLst>
                <a:gd name="T0" fmla="*/ 268 w 276"/>
                <a:gd name="T1" fmla="*/ 0 h 86"/>
                <a:gd name="T2" fmla="*/ 242 w 276"/>
                <a:gd name="T3" fmla="*/ 5 h 86"/>
                <a:gd name="T4" fmla="*/ 0 w 276"/>
                <a:gd name="T5" fmla="*/ 86 h 86"/>
                <a:gd name="T6" fmla="*/ 7 w 276"/>
                <a:gd name="T7" fmla="*/ 86 h 86"/>
                <a:gd name="T8" fmla="*/ 34 w 276"/>
                <a:gd name="T9" fmla="*/ 82 h 86"/>
                <a:gd name="T10" fmla="*/ 276 w 276"/>
                <a:gd name="T11" fmla="*/ 1 h 86"/>
                <a:gd name="T12" fmla="*/ 268 w 276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86">
                  <a:moveTo>
                    <a:pt x="268" y="0"/>
                  </a:moveTo>
                  <a:cubicBezTo>
                    <a:pt x="259" y="0"/>
                    <a:pt x="250" y="2"/>
                    <a:pt x="242" y="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86"/>
                    <a:pt x="5" y="86"/>
                    <a:pt x="7" y="86"/>
                  </a:cubicBezTo>
                  <a:cubicBezTo>
                    <a:pt x="16" y="86"/>
                    <a:pt x="25" y="85"/>
                    <a:pt x="34" y="82"/>
                  </a:cubicBezTo>
                  <a:cubicBezTo>
                    <a:pt x="276" y="1"/>
                    <a:pt x="276" y="1"/>
                    <a:pt x="276" y="1"/>
                  </a:cubicBezTo>
                  <a:cubicBezTo>
                    <a:pt x="274" y="1"/>
                    <a:pt x="271" y="0"/>
                    <a:pt x="268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8" name="Rectangle 39"/>
            <p:cNvSpPr>
              <a:spLocks noChangeArrowheads="1"/>
            </p:cNvSpPr>
            <p:nvPr/>
          </p:nvSpPr>
          <p:spPr bwMode="auto">
            <a:xfrm>
              <a:off x="8394689" y="6512306"/>
              <a:ext cx="1108631" cy="3352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9" name="Freeform 40"/>
            <p:cNvSpPr>
              <a:spLocks/>
            </p:cNvSpPr>
            <p:nvPr/>
          </p:nvSpPr>
          <p:spPr bwMode="auto">
            <a:xfrm>
              <a:off x="8886905" y="5668832"/>
              <a:ext cx="154675" cy="236203"/>
            </a:xfrm>
            <a:custGeom>
              <a:avLst/>
              <a:gdLst>
                <a:gd name="T0" fmla="*/ 54 w 86"/>
                <a:gd name="T1" fmla="*/ 0 h 131"/>
                <a:gd name="T2" fmla="*/ 9 w 86"/>
                <a:gd name="T3" fmla="*/ 78 h 131"/>
                <a:gd name="T4" fmla="*/ 86 w 86"/>
                <a:gd name="T5" fmla="*/ 122 h 131"/>
                <a:gd name="T6" fmla="*/ 54 w 86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131">
                  <a:moveTo>
                    <a:pt x="54" y="0"/>
                  </a:moveTo>
                  <a:cubicBezTo>
                    <a:pt x="20" y="9"/>
                    <a:pt x="0" y="44"/>
                    <a:pt x="9" y="78"/>
                  </a:cubicBezTo>
                  <a:cubicBezTo>
                    <a:pt x="18" y="111"/>
                    <a:pt x="52" y="131"/>
                    <a:pt x="86" y="12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0" name="Freeform 41"/>
            <p:cNvSpPr>
              <a:spLocks/>
            </p:cNvSpPr>
            <p:nvPr/>
          </p:nvSpPr>
          <p:spPr bwMode="auto">
            <a:xfrm>
              <a:off x="8917383" y="5975135"/>
              <a:ext cx="155437" cy="236203"/>
            </a:xfrm>
            <a:custGeom>
              <a:avLst/>
              <a:gdLst>
                <a:gd name="T0" fmla="*/ 54 w 86"/>
                <a:gd name="T1" fmla="*/ 0 h 131"/>
                <a:gd name="T2" fmla="*/ 9 w 86"/>
                <a:gd name="T3" fmla="*/ 77 h 131"/>
                <a:gd name="T4" fmla="*/ 86 w 86"/>
                <a:gd name="T5" fmla="*/ 122 h 131"/>
                <a:gd name="T6" fmla="*/ 54 w 86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131">
                  <a:moveTo>
                    <a:pt x="54" y="0"/>
                  </a:moveTo>
                  <a:cubicBezTo>
                    <a:pt x="20" y="9"/>
                    <a:pt x="0" y="44"/>
                    <a:pt x="9" y="77"/>
                  </a:cubicBezTo>
                  <a:cubicBezTo>
                    <a:pt x="18" y="111"/>
                    <a:pt x="52" y="131"/>
                    <a:pt x="86" y="12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1" name="Freeform 42"/>
            <p:cNvSpPr>
              <a:spLocks/>
            </p:cNvSpPr>
            <p:nvPr/>
          </p:nvSpPr>
          <p:spPr bwMode="auto">
            <a:xfrm>
              <a:off x="8905191" y="5066896"/>
              <a:ext cx="154675" cy="236203"/>
            </a:xfrm>
            <a:custGeom>
              <a:avLst/>
              <a:gdLst>
                <a:gd name="T0" fmla="*/ 54 w 86"/>
                <a:gd name="T1" fmla="*/ 0 h 131"/>
                <a:gd name="T2" fmla="*/ 9 w 86"/>
                <a:gd name="T3" fmla="*/ 77 h 131"/>
                <a:gd name="T4" fmla="*/ 86 w 86"/>
                <a:gd name="T5" fmla="*/ 122 h 131"/>
                <a:gd name="T6" fmla="*/ 54 w 86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131">
                  <a:moveTo>
                    <a:pt x="54" y="0"/>
                  </a:moveTo>
                  <a:cubicBezTo>
                    <a:pt x="20" y="9"/>
                    <a:pt x="0" y="44"/>
                    <a:pt x="9" y="77"/>
                  </a:cubicBezTo>
                  <a:cubicBezTo>
                    <a:pt x="18" y="111"/>
                    <a:pt x="52" y="131"/>
                    <a:pt x="86" y="12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2" name="Freeform 43"/>
            <p:cNvSpPr>
              <a:spLocks/>
            </p:cNvSpPr>
            <p:nvPr/>
          </p:nvSpPr>
          <p:spPr bwMode="auto">
            <a:xfrm>
              <a:off x="8221727" y="5102707"/>
              <a:ext cx="778708" cy="304778"/>
            </a:xfrm>
            <a:custGeom>
              <a:avLst/>
              <a:gdLst>
                <a:gd name="T0" fmla="*/ 432 w 432"/>
                <a:gd name="T1" fmla="*/ 84 h 169"/>
                <a:gd name="T2" fmla="*/ 348 w 432"/>
                <a:gd name="T3" fmla="*/ 169 h 169"/>
                <a:gd name="T4" fmla="*/ 84 w 432"/>
                <a:gd name="T5" fmla="*/ 169 h 169"/>
                <a:gd name="T6" fmla="*/ 0 w 432"/>
                <a:gd name="T7" fmla="*/ 84 h 169"/>
                <a:gd name="T8" fmla="*/ 84 w 432"/>
                <a:gd name="T9" fmla="*/ 0 h 169"/>
                <a:gd name="T10" fmla="*/ 348 w 432"/>
                <a:gd name="T11" fmla="*/ 0 h 169"/>
                <a:gd name="T12" fmla="*/ 432 w 432"/>
                <a:gd name="T13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169">
                  <a:moveTo>
                    <a:pt x="432" y="84"/>
                  </a:moveTo>
                  <a:cubicBezTo>
                    <a:pt x="432" y="131"/>
                    <a:pt x="395" y="169"/>
                    <a:pt x="348" y="169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37" y="169"/>
                    <a:pt x="0" y="131"/>
                    <a:pt x="0" y="84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95" y="0"/>
                    <a:pt x="432" y="38"/>
                    <a:pt x="432" y="84"/>
                  </a:cubicBezTo>
                  <a:close/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3" name="Freeform 44"/>
            <p:cNvSpPr>
              <a:spLocks/>
            </p:cNvSpPr>
            <p:nvPr/>
          </p:nvSpPr>
          <p:spPr bwMode="auto">
            <a:xfrm>
              <a:off x="8704800" y="5086707"/>
              <a:ext cx="531838" cy="566126"/>
            </a:xfrm>
            <a:custGeom>
              <a:avLst/>
              <a:gdLst>
                <a:gd name="T0" fmla="*/ 258 w 295"/>
                <a:gd name="T1" fmla="*/ 283 h 314"/>
                <a:gd name="T2" fmla="*/ 139 w 295"/>
                <a:gd name="T3" fmla="*/ 277 h 314"/>
                <a:gd name="T4" fmla="*/ 31 w 295"/>
                <a:gd name="T5" fmla="*/ 150 h 314"/>
                <a:gd name="T6" fmla="*/ 37 w 295"/>
                <a:gd name="T7" fmla="*/ 31 h 314"/>
                <a:gd name="T8" fmla="*/ 156 w 295"/>
                <a:gd name="T9" fmla="*/ 37 h 314"/>
                <a:gd name="T10" fmla="*/ 264 w 295"/>
                <a:gd name="T11" fmla="*/ 164 h 314"/>
                <a:gd name="T12" fmla="*/ 258 w 295"/>
                <a:gd name="T13" fmla="*/ 28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14">
                  <a:moveTo>
                    <a:pt x="258" y="283"/>
                  </a:moveTo>
                  <a:cubicBezTo>
                    <a:pt x="223" y="314"/>
                    <a:pt x="170" y="311"/>
                    <a:pt x="139" y="277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0" y="115"/>
                    <a:pt x="3" y="62"/>
                    <a:pt x="37" y="31"/>
                  </a:cubicBezTo>
                  <a:cubicBezTo>
                    <a:pt x="72" y="0"/>
                    <a:pt x="125" y="2"/>
                    <a:pt x="156" y="37"/>
                  </a:cubicBezTo>
                  <a:cubicBezTo>
                    <a:pt x="264" y="164"/>
                    <a:pt x="264" y="164"/>
                    <a:pt x="264" y="164"/>
                  </a:cubicBezTo>
                  <a:cubicBezTo>
                    <a:pt x="295" y="199"/>
                    <a:pt x="292" y="252"/>
                    <a:pt x="258" y="283"/>
                  </a:cubicBezTo>
                  <a:close/>
                </a:path>
              </a:pathLst>
            </a:custGeom>
            <a:solidFill>
              <a:srgbClr val="F0C4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4" name="Freeform 45"/>
            <p:cNvSpPr>
              <a:spLocks/>
            </p:cNvSpPr>
            <p:nvPr/>
          </p:nvSpPr>
          <p:spPr bwMode="auto">
            <a:xfrm>
              <a:off x="8967671" y="5407485"/>
              <a:ext cx="225536" cy="191249"/>
            </a:xfrm>
            <a:custGeom>
              <a:avLst/>
              <a:gdLst>
                <a:gd name="T0" fmla="*/ 0 w 125"/>
                <a:gd name="T1" fmla="*/ 68 h 106"/>
                <a:gd name="T2" fmla="*/ 87 w 125"/>
                <a:gd name="T3" fmla="*/ 87 h 106"/>
                <a:gd name="T4" fmla="*/ 106 w 125"/>
                <a:gd name="T5" fmla="*/ 0 h 106"/>
                <a:gd name="T6" fmla="*/ 0 w 125"/>
                <a:gd name="T7" fmla="*/ 6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06">
                  <a:moveTo>
                    <a:pt x="0" y="68"/>
                  </a:moveTo>
                  <a:cubicBezTo>
                    <a:pt x="19" y="97"/>
                    <a:pt x="58" y="106"/>
                    <a:pt x="87" y="87"/>
                  </a:cubicBezTo>
                  <a:cubicBezTo>
                    <a:pt x="117" y="68"/>
                    <a:pt x="125" y="29"/>
                    <a:pt x="106" y="0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235" name="Group 180"/>
          <p:cNvGrpSpPr/>
          <p:nvPr/>
        </p:nvGrpSpPr>
        <p:grpSpPr>
          <a:xfrm>
            <a:off x="6692015" y="-160299"/>
            <a:ext cx="4822881" cy="2872568"/>
            <a:chOff x="6531732" y="1844629"/>
            <a:chExt cx="4807875" cy="2905297"/>
          </a:xfrm>
        </p:grpSpPr>
        <p:sp>
          <p:nvSpPr>
            <p:cNvPr id="236" name="Freeform 6"/>
            <p:cNvSpPr>
              <a:spLocks/>
            </p:cNvSpPr>
            <p:nvPr/>
          </p:nvSpPr>
          <p:spPr bwMode="auto">
            <a:xfrm>
              <a:off x="7025473" y="2246936"/>
              <a:ext cx="3795249" cy="1897244"/>
            </a:xfrm>
            <a:custGeom>
              <a:avLst/>
              <a:gdLst>
                <a:gd name="T0" fmla="*/ 2106 w 2106"/>
                <a:gd name="T1" fmla="*/ 1053 h 1053"/>
                <a:gd name="T2" fmla="*/ 1053 w 2106"/>
                <a:gd name="T3" fmla="*/ 0 h 1053"/>
                <a:gd name="T4" fmla="*/ 0 w 2106"/>
                <a:gd name="T5" fmla="*/ 1053 h 1053"/>
                <a:gd name="T6" fmla="*/ 24 w 2106"/>
                <a:gd name="T7" fmla="*/ 1053 h 1053"/>
                <a:gd name="T8" fmla="*/ 326 w 2106"/>
                <a:gd name="T9" fmla="*/ 325 h 1053"/>
                <a:gd name="T10" fmla="*/ 1053 w 2106"/>
                <a:gd name="T11" fmla="*/ 24 h 1053"/>
                <a:gd name="T12" fmla="*/ 1781 w 2106"/>
                <a:gd name="T13" fmla="*/ 325 h 1053"/>
                <a:gd name="T14" fmla="*/ 2082 w 2106"/>
                <a:gd name="T15" fmla="*/ 1053 h 1053"/>
                <a:gd name="T16" fmla="*/ 2106 w 2106"/>
                <a:gd name="T17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6" h="1053">
                  <a:moveTo>
                    <a:pt x="2106" y="1053"/>
                  </a:moveTo>
                  <a:cubicBezTo>
                    <a:pt x="2106" y="471"/>
                    <a:pt x="1635" y="0"/>
                    <a:pt x="1053" y="0"/>
                  </a:cubicBezTo>
                  <a:cubicBezTo>
                    <a:pt x="472" y="0"/>
                    <a:pt x="0" y="471"/>
                    <a:pt x="0" y="1053"/>
                  </a:cubicBezTo>
                  <a:cubicBezTo>
                    <a:pt x="24" y="1053"/>
                    <a:pt x="24" y="1053"/>
                    <a:pt x="24" y="1053"/>
                  </a:cubicBezTo>
                  <a:cubicBezTo>
                    <a:pt x="24" y="769"/>
                    <a:pt x="140" y="512"/>
                    <a:pt x="326" y="325"/>
                  </a:cubicBezTo>
                  <a:cubicBezTo>
                    <a:pt x="512" y="139"/>
                    <a:pt x="769" y="24"/>
                    <a:pt x="1053" y="24"/>
                  </a:cubicBezTo>
                  <a:cubicBezTo>
                    <a:pt x="1337" y="24"/>
                    <a:pt x="1595" y="139"/>
                    <a:pt x="1781" y="325"/>
                  </a:cubicBezTo>
                  <a:cubicBezTo>
                    <a:pt x="1967" y="512"/>
                    <a:pt x="2082" y="769"/>
                    <a:pt x="2082" y="1053"/>
                  </a:cubicBezTo>
                  <a:lnTo>
                    <a:pt x="2106" y="10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7" name="Freeform 7"/>
            <p:cNvSpPr>
              <a:spLocks/>
            </p:cNvSpPr>
            <p:nvPr/>
          </p:nvSpPr>
          <p:spPr bwMode="auto">
            <a:xfrm>
              <a:off x="7218245" y="2392468"/>
              <a:ext cx="3411229" cy="1623705"/>
            </a:xfrm>
            <a:custGeom>
              <a:avLst/>
              <a:gdLst>
                <a:gd name="T0" fmla="*/ 1893 w 1893"/>
                <a:gd name="T1" fmla="*/ 901 h 901"/>
                <a:gd name="T2" fmla="*/ 946 w 1893"/>
                <a:gd name="T3" fmla="*/ 0 h 901"/>
                <a:gd name="T4" fmla="*/ 0 w 1893"/>
                <a:gd name="T5" fmla="*/ 901 h 901"/>
                <a:gd name="T6" fmla="*/ 4 w 1893"/>
                <a:gd name="T7" fmla="*/ 901 h 901"/>
                <a:gd name="T8" fmla="*/ 289 w 1893"/>
                <a:gd name="T9" fmla="*/ 267 h 901"/>
                <a:gd name="T10" fmla="*/ 946 w 1893"/>
                <a:gd name="T11" fmla="*/ 4 h 901"/>
                <a:gd name="T12" fmla="*/ 1603 w 1893"/>
                <a:gd name="T13" fmla="*/ 267 h 901"/>
                <a:gd name="T14" fmla="*/ 1889 w 1893"/>
                <a:gd name="T15" fmla="*/ 901 h 901"/>
                <a:gd name="T16" fmla="*/ 1893 w 1893"/>
                <a:gd name="T17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3" h="901">
                  <a:moveTo>
                    <a:pt x="1893" y="901"/>
                  </a:moveTo>
                  <a:cubicBezTo>
                    <a:pt x="1892" y="403"/>
                    <a:pt x="1444" y="0"/>
                    <a:pt x="946" y="0"/>
                  </a:cubicBezTo>
                  <a:cubicBezTo>
                    <a:pt x="449" y="0"/>
                    <a:pt x="0" y="403"/>
                    <a:pt x="0" y="901"/>
                  </a:cubicBezTo>
                  <a:cubicBezTo>
                    <a:pt x="4" y="901"/>
                    <a:pt x="4" y="901"/>
                    <a:pt x="4" y="901"/>
                  </a:cubicBezTo>
                  <a:cubicBezTo>
                    <a:pt x="4" y="653"/>
                    <a:pt x="116" y="429"/>
                    <a:pt x="289" y="267"/>
                  </a:cubicBezTo>
                  <a:cubicBezTo>
                    <a:pt x="463" y="104"/>
                    <a:pt x="699" y="4"/>
                    <a:pt x="946" y="4"/>
                  </a:cubicBezTo>
                  <a:cubicBezTo>
                    <a:pt x="1194" y="4"/>
                    <a:pt x="1430" y="104"/>
                    <a:pt x="1603" y="267"/>
                  </a:cubicBezTo>
                  <a:cubicBezTo>
                    <a:pt x="1777" y="429"/>
                    <a:pt x="1889" y="653"/>
                    <a:pt x="1889" y="901"/>
                  </a:cubicBezTo>
                  <a:lnTo>
                    <a:pt x="1893" y="90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8" name="Freeform 8"/>
            <p:cNvSpPr>
              <a:spLocks noEditPoints="1"/>
            </p:cNvSpPr>
            <p:nvPr/>
          </p:nvSpPr>
          <p:spPr bwMode="auto">
            <a:xfrm>
              <a:off x="6859368" y="2117405"/>
              <a:ext cx="4128982" cy="2173069"/>
            </a:xfrm>
            <a:custGeom>
              <a:avLst/>
              <a:gdLst>
                <a:gd name="T0" fmla="*/ 6 w 2291"/>
                <a:gd name="T1" fmla="*/ 1165 h 1206"/>
                <a:gd name="T2" fmla="*/ 6 w 2291"/>
                <a:gd name="T3" fmla="*/ 1080 h 1206"/>
                <a:gd name="T4" fmla="*/ 16 w 2291"/>
                <a:gd name="T5" fmla="*/ 1033 h 1206"/>
                <a:gd name="T6" fmla="*/ 20 w 2291"/>
                <a:gd name="T7" fmla="*/ 973 h 1206"/>
                <a:gd name="T8" fmla="*/ 32 w 2291"/>
                <a:gd name="T9" fmla="*/ 914 h 1206"/>
                <a:gd name="T10" fmla="*/ 51 w 2291"/>
                <a:gd name="T11" fmla="*/ 857 h 1206"/>
                <a:gd name="T12" fmla="*/ 71 w 2291"/>
                <a:gd name="T13" fmla="*/ 776 h 1206"/>
                <a:gd name="T14" fmla="*/ 93 w 2291"/>
                <a:gd name="T15" fmla="*/ 732 h 1206"/>
                <a:gd name="T16" fmla="*/ 111 w 2291"/>
                <a:gd name="T17" fmla="*/ 675 h 1206"/>
                <a:gd name="T18" fmla="*/ 137 w 2291"/>
                <a:gd name="T19" fmla="*/ 621 h 1206"/>
                <a:gd name="T20" fmla="*/ 170 w 2291"/>
                <a:gd name="T21" fmla="*/ 570 h 1206"/>
                <a:gd name="T22" fmla="*/ 210 w 2291"/>
                <a:gd name="T23" fmla="*/ 496 h 1206"/>
                <a:gd name="T24" fmla="*/ 241 w 2291"/>
                <a:gd name="T25" fmla="*/ 460 h 1206"/>
                <a:gd name="T26" fmla="*/ 274 w 2291"/>
                <a:gd name="T27" fmla="*/ 410 h 1206"/>
                <a:gd name="T28" fmla="*/ 313 w 2291"/>
                <a:gd name="T29" fmla="*/ 364 h 1206"/>
                <a:gd name="T30" fmla="*/ 358 w 2291"/>
                <a:gd name="T31" fmla="*/ 325 h 1206"/>
                <a:gd name="T32" fmla="*/ 416 w 2291"/>
                <a:gd name="T33" fmla="*/ 264 h 1206"/>
                <a:gd name="T34" fmla="*/ 457 w 2291"/>
                <a:gd name="T35" fmla="*/ 238 h 1206"/>
                <a:gd name="T36" fmla="*/ 502 w 2291"/>
                <a:gd name="T37" fmla="*/ 198 h 1206"/>
                <a:gd name="T38" fmla="*/ 552 w 2291"/>
                <a:gd name="T39" fmla="*/ 165 h 1206"/>
                <a:gd name="T40" fmla="*/ 607 w 2291"/>
                <a:gd name="T41" fmla="*/ 139 h 1206"/>
                <a:gd name="T42" fmla="*/ 680 w 2291"/>
                <a:gd name="T43" fmla="*/ 97 h 1206"/>
                <a:gd name="T44" fmla="*/ 727 w 2291"/>
                <a:gd name="T45" fmla="*/ 84 h 1206"/>
                <a:gd name="T46" fmla="*/ 781 w 2291"/>
                <a:gd name="T47" fmla="*/ 58 h 1206"/>
                <a:gd name="T48" fmla="*/ 839 w 2291"/>
                <a:gd name="T49" fmla="*/ 41 h 1206"/>
                <a:gd name="T50" fmla="*/ 898 w 2291"/>
                <a:gd name="T51" fmla="*/ 32 h 1206"/>
                <a:gd name="T52" fmla="*/ 980 w 2291"/>
                <a:gd name="T53" fmla="*/ 12 h 1206"/>
                <a:gd name="T54" fmla="*/ 1028 w 2291"/>
                <a:gd name="T55" fmla="*/ 11 h 1206"/>
                <a:gd name="T56" fmla="*/ 1088 w 2291"/>
                <a:gd name="T57" fmla="*/ 2 h 1206"/>
                <a:gd name="T58" fmla="*/ 1145 w 2291"/>
                <a:gd name="T59" fmla="*/ 6 h 1206"/>
                <a:gd name="T60" fmla="*/ 1220 w 2291"/>
                <a:gd name="T61" fmla="*/ 3 h 1206"/>
                <a:gd name="T62" fmla="*/ 1267 w 2291"/>
                <a:gd name="T63" fmla="*/ 12 h 1206"/>
                <a:gd name="T64" fmla="*/ 1327 w 2291"/>
                <a:gd name="T65" fmla="*/ 14 h 1206"/>
                <a:gd name="T66" fmla="*/ 1387 w 2291"/>
                <a:gd name="T67" fmla="*/ 25 h 1206"/>
                <a:gd name="T68" fmla="*/ 1444 w 2291"/>
                <a:gd name="T69" fmla="*/ 44 h 1206"/>
                <a:gd name="T70" fmla="*/ 1525 w 2291"/>
                <a:gd name="T71" fmla="*/ 64 h 1206"/>
                <a:gd name="T72" fmla="*/ 1569 w 2291"/>
                <a:gd name="T73" fmla="*/ 85 h 1206"/>
                <a:gd name="T74" fmla="*/ 1626 w 2291"/>
                <a:gd name="T75" fmla="*/ 104 h 1206"/>
                <a:gd name="T76" fmla="*/ 1680 w 2291"/>
                <a:gd name="T77" fmla="*/ 131 h 1206"/>
                <a:gd name="T78" fmla="*/ 1729 w 2291"/>
                <a:gd name="T79" fmla="*/ 165 h 1206"/>
                <a:gd name="T80" fmla="*/ 1802 w 2291"/>
                <a:gd name="T81" fmla="*/ 207 h 1206"/>
                <a:gd name="T82" fmla="*/ 1837 w 2291"/>
                <a:gd name="T83" fmla="*/ 240 h 1206"/>
                <a:gd name="T84" fmla="*/ 1886 w 2291"/>
                <a:gd name="T85" fmla="*/ 274 h 1206"/>
                <a:gd name="T86" fmla="*/ 1930 w 2291"/>
                <a:gd name="T87" fmla="*/ 315 h 1206"/>
                <a:gd name="T88" fmla="*/ 1968 w 2291"/>
                <a:gd name="T89" fmla="*/ 362 h 1206"/>
                <a:gd name="T90" fmla="*/ 2027 w 2291"/>
                <a:gd name="T91" fmla="*/ 422 h 1206"/>
                <a:gd name="T92" fmla="*/ 2052 w 2291"/>
                <a:gd name="T93" fmla="*/ 464 h 1206"/>
                <a:gd name="T94" fmla="*/ 2090 w 2291"/>
                <a:gd name="T95" fmla="*/ 511 h 1206"/>
                <a:gd name="T96" fmla="*/ 2122 w 2291"/>
                <a:gd name="T97" fmla="*/ 562 h 1206"/>
                <a:gd name="T98" fmla="*/ 2146 w 2291"/>
                <a:gd name="T99" fmla="*/ 617 h 1206"/>
                <a:gd name="T100" fmla="*/ 2187 w 2291"/>
                <a:gd name="T101" fmla="*/ 691 h 1206"/>
                <a:gd name="T102" fmla="*/ 2200 w 2291"/>
                <a:gd name="T103" fmla="*/ 737 h 1206"/>
                <a:gd name="T104" fmla="*/ 2225 w 2291"/>
                <a:gd name="T105" fmla="*/ 792 h 1206"/>
                <a:gd name="T106" fmla="*/ 2243 w 2291"/>
                <a:gd name="T107" fmla="*/ 850 h 1206"/>
                <a:gd name="T108" fmla="*/ 2252 w 2291"/>
                <a:gd name="T109" fmla="*/ 909 h 1206"/>
                <a:gd name="T110" fmla="*/ 2274 w 2291"/>
                <a:gd name="T111" fmla="*/ 991 h 1206"/>
                <a:gd name="T112" fmla="*/ 2275 w 2291"/>
                <a:gd name="T113" fmla="*/ 1039 h 1206"/>
                <a:gd name="T114" fmla="*/ 2287 w 2291"/>
                <a:gd name="T115" fmla="*/ 1098 h 1206"/>
                <a:gd name="T116" fmla="*/ 2290 w 2291"/>
                <a:gd name="T117" fmla="*/ 1158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1" h="1206">
                  <a:moveTo>
                    <a:pt x="0" y="1200"/>
                  </a:moveTo>
                  <a:cubicBezTo>
                    <a:pt x="0" y="1202"/>
                    <a:pt x="0" y="1204"/>
                    <a:pt x="0" y="1206"/>
                  </a:cubicBezTo>
                  <a:cubicBezTo>
                    <a:pt x="5" y="1206"/>
                    <a:pt x="5" y="1206"/>
                    <a:pt x="5" y="1206"/>
                  </a:cubicBezTo>
                  <a:cubicBezTo>
                    <a:pt x="5" y="1204"/>
                    <a:pt x="5" y="1202"/>
                    <a:pt x="5" y="1201"/>
                  </a:cubicBezTo>
                  <a:lnTo>
                    <a:pt x="0" y="1200"/>
                  </a:lnTo>
                  <a:close/>
                  <a:moveTo>
                    <a:pt x="0" y="1176"/>
                  </a:moveTo>
                  <a:cubicBezTo>
                    <a:pt x="0" y="1180"/>
                    <a:pt x="0" y="1184"/>
                    <a:pt x="0" y="1188"/>
                  </a:cubicBezTo>
                  <a:cubicBezTo>
                    <a:pt x="5" y="1189"/>
                    <a:pt x="5" y="1189"/>
                    <a:pt x="5" y="1189"/>
                  </a:cubicBezTo>
                  <a:cubicBezTo>
                    <a:pt x="5" y="1185"/>
                    <a:pt x="5" y="1181"/>
                    <a:pt x="5" y="1177"/>
                  </a:cubicBezTo>
                  <a:lnTo>
                    <a:pt x="0" y="1176"/>
                  </a:lnTo>
                  <a:close/>
                  <a:moveTo>
                    <a:pt x="1" y="1152"/>
                  </a:moveTo>
                  <a:cubicBezTo>
                    <a:pt x="1" y="1156"/>
                    <a:pt x="1" y="1160"/>
                    <a:pt x="0" y="1164"/>
                  </a:cubicBezTo>
                  <a:cubicBezTo>
                    <a:pt x="6" y="1165"/>
                    <a:pt x="6" y="1165"/>
                    <a:pt x="6" y="1165"/>
                  </a:cubicBezTo>
                  <a:cubicBezTo>
                    <a:pt x="6" y="1161"/>
                    <a:pt x="6" y="1157"/>
                    <a:pt x="6" y="1153"/>
                  </a:cubicBezTo>
                  <a:cubicBezTo>
                    <a:pt x="1" y="1152"/>
                    <a:pt x="1" y="1152"/>
                    <a:pt x="1" y="1152"/>
                  </a:cubicBezTo>
                  <a:close/>
                  <a:moveTo>
                    <a:pt x="2" y="1128"/>
                  </a:moveTo>
                  <a:cubicBezTo>
                    <a:pt x="2" y="1132"/>
                    <a:pt x="2" y="1136"/>
                    <a:pt x="1" y="1140"/>
                  </a:cubicBezTo>
                  <a:cubicBezTo>
                    <a:pt x="7" y="1141"/>
                    <a:pt x="7" y="1141"/>
                    <a:pt x="7" y="1141"/>
                  </a:cubicBezTo>
                  <a:cubicBezTo>
                    <a:pt x="7" y="1137"/>
                    <a:pt x="7" y="1133"/>
                    <a:pt x="7" y="1129"/>
                  </a:cubicBezTo>
                  <a:lnTo>
                    <a:pt x="2" y="1128"/>
                  </a:lnTo>
                  <a:close/>
                  <a:moveTo>
                    <a:pt x="4" y="1104"/>
                  </a:moveTo>
                  <a:cubicBezTo>
                    <a:pt x="3" y="1108"/>
                    <a:pt x="3" y="1112"/>
                    <a:pt x="3" y="1116"/>
                  </a:cubicBezTo>
                  <a:cubicBezTo>
                    <a:pt x="8" y="1117"/>
                    <a:pt x="8" y="1117"/>
                    <a:pt x="8" y="1117"/>
                  </a:cubicBezTo>
                  <a:cubicBezTo>
                    <a:pt x="8" y="1113"/>
                    <a:pt x="9" y="1109"/>
                    <a:pt x="9" y="1105"/>
                  </a:cubicBezTo>
                  <a:lnTo>
                    <a:pt x="4" y="1104"/>
                  </a:lnTo>
                  <a:close/>
                  <a:moveTo>
                    <a:pt x="6" y="1080"/>
                  </a:moveTo>
                  <a:cubicBezTo>
                    <a:pt x="5" y="1084"/>
                    <a:pt x="5" y="1088"/>
                    <a:pt x="5" y="1092"/>
                  </a:cubicBezTo>
                  <a:cubicBezTo>
                    <a:pt x="10" y="1093"/>
                    <a:pt x="10" y="1093"/>
                    <a:pt x="10" y="1093"/>
                  </a:cubicBezTo>
                  <a:cubicBezTo>
                    <a:pt x="10" y="1089"/>
                    <a:pt x="11" y="1085"/>
                    <a:pt x="11" y="1081"/>
                  </a:cubicBezTo>
                  <a:lnTo>
                    <a:pt x="6" y="1080"/>
                  </a:lnTo>
                  <a:close/>
                  <a:moveTo>
                    <a:pt x="8" y="1057"/>
                  </a:moveTo>
                  <a:cubicBezTo>
                    <a:pt x="8" y="1061"/>
                    <a:pt x="7" y="1065"/>
                    <a:pt x="7" y="1069"/>
                  </a:cubicBezTo>
                  <a:cubicBezTo>
                    <a:pt x="12" y="1069"/>
                    <a:pt x="12" y="1069"/>
                    <a:pt x="12" y="1069"/>
                  </a:cubicBezTo>
                  <a:cubicBezTo>
                    <a:pt x="12" y="1065"/>
                    <a:pt x="13" y="1061"/>
                    <a:pt x="13" y="1057"/>
                  </a:cubicBezTo>
                  <a:lnTo>
                    <a:pt x="8" y="1057"/>
                  </a:lnTo>
                  <a:close/>
                  <a:moveTo>
                    <a:pt x="11" y="1033"/>
                  </a:moveTo>
                  <a:cubicBezTo>
                    <a:pt x="10" y="1037"/>
                    <a:pt x="10" y="1041"/>
                    <a:pt x="9" y="1045"/>
                  </a:cubicBezTo>
                  <a:cubicBezTo>
                    <a:pt x="15" y="1045"/>
                    <a:pt x="15" y="1045"/>
                    <a:pt x="15" y="1045"/>
                  </a:cubicBezTo>
                  <a:cubicBezTo>
                    <a:pt x="15" y="1041"/>
                    <a:pt x="16" y="1037"/>
                    <a:pt x="16" y="1033"/>
                  </a:cubicBezTo>
                  <a:lnTo>
                    <a:pt x="11" y="1033"/>
                  </a:lnTo>
                  <a:close/>
                  <a:moveTo>
                    <a:pt x="14" y="1009"/>
                  </a:moveTo>
                  <a:cubicBezTo>
                    <a:pt x="14" y="1013"/>
                    <a:pt x="13" y="1017"/>
                    <a:pt x="12" y="1021"/>
                  </a:cubicBezTo>
                  <a:cubicBezTo>
                    <a:pt x="18" y="1022"/>
                    <a:pt x="18" y="1022"/>
                    <a:pt x="18" y="1022"/>
                  </a:cubicBezTo>
                  <a:cubicBezTo>
                    <a:pt x="18" y="1018"/>
                    <a:pt x="19" y="1014"/>
                    <a:pt x="19" y="1010"/>
                  </a:cubicBezTo>
                  <a:lnTo>
                    <a:pt x="14" y="1009"/>
                  </a:lnTo>
                  <a:close/>
                  <a:moveTo>
                    <a:pt x="18" y="985"/>
                  </a:moveTo>
                  <a:cubicBezTo>
                    <a:pt x="17" y="989"/>
                    <a:pt x="17" y="993"/>
                    <a:pt x="16" y="997"/>
                  </a:cubicBezTo>
                  <a:cubicBezTo>
                    <a:pt x="21" y="998"/>
                    <a:pt x="21" y="998"/>
                    <a:pt x="21" y="998"/>
                  </a:cubicBezTo>
                  <a:cubicBezTo>
                    <a:pt x="22" y="994"/>
                    <a:pt x="22" y="990"/>
                    <a:pt x="23" y="986"/>
                  </a:cubicBezTo>
                  <a:lnTo>
                    <a:pt x="18" y="985"/>
                  </a:lnTo>
                  <a:close/>
                  <a:moveTo>
                    <a:pt x="22" y="961"/>
                  </a:moveTo>
                  <a:cubicBezTo>
                    <a:pt x="21" y="965"/>
                    <a:pt x="21" y="969"/>
                    <a:pt x="20" y="973"/>
                  </a:cubicBezTo>
                  <a:cubicBezTo>
                    <a:pt x="25" y="974"/>
                    <a:pt x="25" y="974"/>
                    <a:pt x="25" y="974"/>
                  </a:cubicBezTo>
                  <a:cubicBezTo>
                    <a:pt x="26" y="970"/>
                    <a:pt x="27" y="966"/>
                    <a:pt x="27" y="962"/>
                  </a:cubicBezTo>
                  <a:lnTo>
                    <a:pt x="22" y="961"/>
                  </a:lnTo>
                  <a:close/>
                  <a:moveTo>
                    <a:pt x="27" y="938"/>
                  </a:moveTo>
                  <a:cubicBezTo>
                    <a:pt x="26" y="942"/>
                    <a:pt x="25" y="946"/>
                    <a:pt x="24" y="950"/>
                  </a:cubicBezTo>
                  <a:cubicBezTo>
                    <a:pt x="30" y="951"/>
                    <a:pt x="30" y="951"/>
                    <a:pt x="30" y="951"/>
                  </a:cubicBezTo>
                  <a:cubicBezTo>
                    <a:pt x="30" y="947"/>
                    <a:pt x="31" y="943"/>
                    <a:pt x="32" y="939"/>
                  </a:cubicBezTo>
                  <a:lnTo>
                    <a:pt x="27" y="938"/>
                  </a:lnTo>
                  <a:close/>
                  <a:moveTo>
                    <a:pt x="32" y="914"/>
                  </a:moveTo>
                  <a:cubicBezTo>
                    <a:pt x="31" y="918"/>
                    <a:pt x="30" y="922"/>
                    <a:pt x="29" y="926"/>
                  </a:cubicBezTo>
                  <a:cubicBezTo>
                    <a:pt x="34" y="927"/>
                    <a:pt x="34" y="927"/>
                    <a:pt x="34" y="927"/>
                  </a:cubicBezTo>
                  <a:cubicBezTo>
                    <a:pt x="35" y="923"/>
                    <a:pt x="36" y="919"/>
                    <a:pt x="37" y="915"/>
                  </a:cubicBezTo>
                  <a:lnTo>
                    <a:pt x="32" y="914"/>
                  </a:lnTo>
                  <a:close/>
                  <a:moveTo>
                    <a:pt x="37" y="891"/>
                  </a:moveTo>
                  <a:cubicBezTo>
                    <a:pt x="36" y="895"/>
                    <a:pt x="35" y="899"/>
                    <a:pt x="34" y="903"/>
                  </a:cubicBezTo>
                  <a:cubicBezTo>
                    <a:pt x="40" y="904"/>
                    <a:pt x="40" y="904"/>
                    <a:pt x="40" y="904"/>
                  </a:cubicBezTo>
                  <a:cubicBezTo>
                    <a:pt x="40" y="900"/>
                    <a:pt x="41" y="896"/>
                    <a:pt x="42" y="892"/>
                  </a:cubicBezTo>
                  <a:lnTo>
                    <a:pt x="37" y="891"/>
                  </a:lnTo>
                  <a:close/>
                  <a:moveTo>
                    <a:pt x="43" y="868"/>
                  </a:moveTo>
                  <a:cubicBezTo>
                    <a:pt x="42" y="871"/>
                    <a:pt x="41" y="875"/>
                    <a:pt x="40" y="879"/>
                  </a:cubicBezTo>
                  <a:cubicBezTo>
                    <a:pt x="45" y="881"/>
                    <a:pt x="45" y="881"/>
                    <a:pt x="45" y="881"/>
                  </a:cubicBezTo>
                  <a:cubicBezTo>
                    <a:pt x="46" y="877"/>
                    <a:pt x="47" y="873"/>
                    <a:pt x="48" y="869"/>
                  </a:cubicBezTo>
                  <a:lnTo>
                    <a:pt x="43" y="868"/>
                  </a:lnTo>
                  <a:close/>
                  <a:moveTo>
                    <a:pt x="49" y="844"/>
                  </a:moveTo>
                  <a:cubicBezTo>
                    <a:pt x="48" y="848"/>
                    <a:pt x="47" y="852"/>
                    <a:pt x="46" y="856"/>
                  </a:cubicBezTo>
                  <a:cubicBezTo>
                    <a:pt x="51" y="857"/>
                    <a:pt x="51" y="857"/>
                    <a:pt x="51" y="857"/>
                  </a:cubicBezTo>
                  <a:cubicBezTo>
                    <a:pt x="52" y="854"/>
                    <a:pt x="53" y="850"/>
                    <a:pt x="54" y="846"/>
                  </a:cubicBezTo>
                  <a:lnTo>
                    <a:pt x="49" y="844"/>
                  </a:lnTo>
                  <a:close/>
                  <a:moveTo>
                    <a:pt x="56" y="821"/>
                  </a:moveTo>
                  <a:cubicBezTo>
                    <a:pt x="55" y="825"/>
                    <a:pt x="54" y="829"/>
                    <a:pt x="53" y="833"/>
                  </a:cubicBezTo>
                  <a:cubicBezTo>
                    <a:pt x="58" y="834"/>
                    <a:pt x="58" y="834"/>
                    <a:pt x="58" y="834"/>
                  </a:cubicBezTo>
                  <a:cubicBezTo>
                    <a:pt x="59" y="831"/>
                    <a:pt x="60" y="827"/>
                    <a:pt x="61" y="823"/>
                  </a:cubicBezTo>
                  <a:lnTo>
                    <a:pt x="56" y="821"/>
                  </a:lnTo>
                  <a:close/>
                  <a:moveTo>
                    <a:pt x="63" y="798"/>
                  </a:moveTo>
                  <a:cubicBezTo>
                    <a:pt x="62" y="802"/>
                    <a:pt x="61" y="806"/>
                    <a:pt x="60" y="810"/>
                  </a:cubicBezTo>
                  <a:cubicBezTo>
                    <a:pt x="65" y="811"/>
                    <a:pt x="65" y="811"/>
                    <a:pt x="65" y="811"/>
                  </a:cubicBezTo>
                  <a:cubicBezTo>
                    <a:pt x="66" y="808"/>
                    <a:pt x="67" y="804"/>
                    <a:pt x="68" y="800"/>
                  </a:cubicBezTo>
                  <a:cubicBezTo>
                    <a:pt x="63" y="798"/>
                    <a:pt x="63" y="798"/>
                    <a:pt x="63" y="798"/>
                  </a:cubicBezTo>
                  <a:close/>
                  <a:moveTo>
                    <a:pt x="71" y="776"/>
                  </a:moveTo>
                  <a:cubicBezTo>
                    <a:pt x="70" y="779"/>
                    <a:pt x="68" y="783"/>
                    <a:pt x="67" y="787"/>
                  </a:cubicBezTo>
                  <a:cubicBezTo>
                    <a:pt x="72" y="789"/>
                    <a:pt x="72" y="789"/>
                    <a:pt x="72" y="789"/>
                  </a:cubicBezTo>
                  <a:cubicBezTo>
                    <a:pt x="73" y="785"/>
                    <a:pt x="75" y="781"/>
                    <a:pt x="76" y="777"/>
                  </a:cubicBezTo>
                  <a:lnTo>
                    <a:pt x="71" y="776"/>
                  </a:lnTo>
                  <a:close/>
                  <a:moveTo>
                    <a:pt x="79" y="753"/>
                  </a:moveTo>
                  <a:cubicBezTo>
                    <a:pt x="78" y="757"/>
                    <a:pt x="76" y="760"/>
                    <a:pt x="75" y="764"/>
                  </a:cubicBezTo>
                  <a:cubicBezTo>
                    <a:pt x="80" y="766"/>
                    <a:pt x="80" y="766"/>
                    <a:pt x="80" y="766"/>
                  </a:cubicBezTo>
                  <a:cubicBezTo>
                    <a:pt x="81" y="762"/>
                    <a:pt x="83" y="759"/>
                    <a:pt x="84" y="755"/>
                  </a:cubicBezTo>
                  <a:lnTo>
                    <a:pt x="79" y="753"/>
                  </a:lnTo>
                  <a:close/>
                  <a:moveTo>
                    <a:pt x="88" y="730"/>
                  </a:moveTo>
                  <a:cubicBezTo>
                    <a:pt x="86" y="734"/>
                    <a:pt x="85" y="738"/>
                    <a:pt x="83" y="742"/>
                  </a:cubicBezTo>
                  <a:cubicBezTo>
                    <a:pt x="88" y="744"/>
                    <a:pt x="88" y="744"/>
                    <a:pt x="88" y="744"/>
                  </a:cubicBezTo>
                  <a:cubicBezTo>
                    <a:pt x="90" y="740"/>
                    <a:pt x="91" y="736"/>
                    <a:pt x="93" y="732"/>
                  </a:cubicBezTo>
                  <a:lnTo>
                    <a:pt x="88" y="730"/>
                  </a:lnTo>
                  <a:close/>
                  <a:moveTo>
                    <a:pt x="97" y="708"/>
                  </a:moveTo>
                  <a:cubicBezTo>
                    <a:pt x="95" y="712"/>
                    <a:pt x="94" y="716"/>
                    <a:pt x="92" y="719"/>
                  </a:cubicBezTo>
                  <a:cubicBezTo>
                    <a:pt x="97" y="721"/>
                    <a:pt x="97" y="721"/>
                    <a:pt x="97" y="721"/>
                  </a:cubicBezTo>
                  <a:cubicBezTo>
                    <a:pt x="98" y="718"/>
                    <a:pt x="100" y="714"/>
                    <a:pt x="101" y="710"/>
                  </a:cubicBezTo>
                  <a:lnTo>
                    <a:pt x="97" y="708"/>
                  </a:lnTo>
                  <a:close/>
                  <a:moveTo>
                    <a:pt x="106" y="686"/>
                  </a:moveTo>
                  <a:cubicBezTo>
                    <a:pt x="104" y="690"/>
                    <a:pt x="103" y="693"/>
                    <a:pt x="101" y="697"/>
                  </a:cubicBezTo>
                  <a:cubicBezTo>
                    <a:pt x="106" y="699"/>
                    <a:pt x="106" y="699"/>
                    <a:pt x="106" y="699"/>
                  </a:cubicBezTo>
                  <a:cubicBezTo>
                    <a:pt x="108" y="695"/>
                    <a:pt x="109" y="692"/>
                    <a:pt x="111" y="688"/>
                  </a:cubicBezTo>
                  <a:lnTo>
                    <a:pt x="106" y="686"/>
                  </a:lnTo>
                  <a:close/>
                  <a:moveTo>
                    <a:pt x="116" y="664"/>
                  </a:moveTo>
                  <a:cubicBezTo>
                    <a:pt x="114" y="668"/>
                    <a:pt x="112" y="671"/>
                    <a:pt x="111" y="675"/>
                  </a:cubicBezTo>
                  <a:cubicBezTo>
                    <a:pt x="116" y="677"/>
                    <a:pt x="116" y="677"/>
                    <a:pt x="116" y="677"/>
                  </a:cubicBezTo>
                  <a:cubicBezTo>
                    <a:pt x="117" y="674"/>
                    <a:pt x="119" y="670"/>
                    <a:pt x="121" y="666"/>
                  </a:cubicBezTo>
                  <a:cubicBezTo>
                    <a:pt x="116" y="664"/>
                    <a:pt x="116" y="664"/>
                    <a:pt x="116" y="664"/>
                  </a:cubicBezTo>
                  <a:close/>
                  <a:moveTo>
                    <a:pt x="126" y="642"/>
                  </a:moveTo>
                  <a:cubicBezTo>
                    <a:pt x="124" y="646"/>
                    <a:pt x="123" y="649"/>
                    <a:pt x="121" y="653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27" y="652"/>
                    <a:pt x="129" y="648"/>
                    <a:pt x="131" y="645"/>
                  </a:cubicBezTo>
                  <a:lnTo>
                    <a:pt x="126" y="642"/>
                  </a:lnTo>
                  <a:close/>
                  <a:moveTo>
                    <a:pt x="137" y="621"/>
                  </a:moveTo>
                  <a:cubicBezTo>
                    <a:pt x="135" y="624"/>
                    <a:pt x="133" y="628"/>
                    <a:pt x="131" y="631"/>
                  </a:cubicBezTo>
                  <a:cubicBezTo>
                    <a:pt x="136" y="634"/>
                    <a:pt x="136" y="634"/>
                    <a:pt x="136" y="634"/>
                  </a:cubicBezTo>
                  <a:cubicBezTo>
                    <a:pt x="138" y="630"/>
                    <a:pt x="140" y="627"/>
                    <a:pt x="141" y="623"/>
                  </a:cubicBezTo>
                  <a:lnTo>
                    <a:pt x="137" y="621"/>
                  </a:lnTo>
                  <a:close/>
                  <a:moveTo>
                    <a:pt x="148" y="599"/>
                  </a:moveTo>
                  <a:cubicBezTo>
                    <a:pt x="146" y="603"/>
                    <a:pt x="144" y="606"/>
                    <a:pt x="142" y="610"/>
                  </a:cubicBezTo>
                  <a:cubicBezTo>
                    <a:pt x="147" y="612"/>
                    <a:pt x="147" y="612"/>
                    <a:pt x="147" y="612"/>
                  </a:cubicBezTo>
                  <a:cubicBezTo>
                    <a:pt x="149" y="609"/>
                    <a:pt x="151" y="605"/>
                    <a:pt x="153" y="602"/>
                  </a:cubicBezTo>
                  <a:lnTo>
                    <a:pt x="148" y="599"/>
                  </a:lnTo>
                  <a:close/>
                  <a:moveTo>
                    <a:pt x="159" y="578"/>
                  </a:moveTo>
                  <a:cubicBezTo>
                    <a:pt x="157" y="582"/>
                    <a:pt x="155" y="585"/>
                    <a:pt x="153" y="589"/>
                  </a:cubicBezTo>
                  <a:cubicBezTo>
                    <a:pt x="158" y="591"/>
                    <a:pt x="158" y="591"/>
                    <a:pt x="158" y="591"/>
                  </a:cubicBezTo>
                  <a:cubicBezTo>
                    <a:pt x="160" y="588"/>
                    <a:pt x="162" y="584"/>
                    <a:pt x="164" y="581"/>
                  </a:cubicBezTo>
                  <a:lnTo>
                    <a:pt x="159" y="578"/>
                  </a:lnTo>
                  <a:close/>
                  <a:moveTo>
                    <a:pt x="171" y="557"/>
                  </a:moveTo>
                  <a:cubicBezTo>
                    <a:pt x="169" y="561"/>
                    <a:pt x="167" y="564"/>
                    <a:pt x="165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2" y="567"/>
                    <a:pt x="174" y="564"/>
                    <a:pt x="176" y="560"/>
                  </a:cubicBezTo>
                  <a:lnTo>
                    <a:pt x="171" y="557"/>
                  </a:lnTo>
                  <a:close/>
                  <a:moveTo>
                    <a:pt x="184" y="537"/>
                  </a:moveTo>
                  <a:cubicBezTo>
                    <a:pt x="182" y="540"/>
                    <a:pt x="179" y="544"/>
                    <a:pt x="177" y="547"/>
                  </a:cubicBezTo>
                  <a:cubicBezTo>
                    <a:pt x="182" y="550"/>
                    <a:pt x="182" y="550"/>
                    <a:pt x="182" y="550"/>
                  </a:cubicBezTo>
                  <a:cubicBezTo>
                    <a:pt x="184" y="546"/>
                    <a:pt x="186" y="543"/>
                    <a:pt x="188" y="540"/>
                  </a:cubicBezTo>
                  <a:lnTo>
                    <a:pt x="184" y="537"/>
                  </a:lnTo>
                  <a:close/>
                  <a:moveTo>
                    <a:pt x="196" y="516"/>
                  </a:moveTo>
                  <a:cubicBezTo>
                    <a:pt x="194" y="520"/>
                    <a:pt x="192" y="523"/>
                    <a:pt x="190" y="527"/>
                  </a:cubicBezTo>
                  <a:cubicBezTo>
                    <a:pt x="195" y="529"/>
                    <a:pt x="195" y="529"/>
                    <a:pt x="195" y="529"/>
                  </a:cubicBezTo>
                  <a:cubicBezTo>
                    <a:pt x="197" y="526"/>
                    <a:pt x="199" y="523"/>
                    <a:pt x="201" y="519"/>
                  </a:cubicBezTo>
                  <a:lnTo>
                    <a:pt x="196" y="516"/>
                  </a:lnTo>
                  <a:close/>
                  <a:moveTo>
                    <a:pt x="210" y="496"/>
                  </a:moveTo>
                  <a:cubicBezTo>
                    <a:pt x="207" y="500"/>
                    <a:pt x="205" y="503"/>
                    <a:pt x="203" y="506"/>
                  </a:cubicBezTo>
                  <a:cubicBezTo>
                    <a:pt x="207" y="509"/>
                    <a:pt x="207" y="509"/>
                    <a:pt x="207" y="509"/>
                  </a:cubicBezTo>
                  <a:cubicBezTo>
                    <a:pt x="210" y="506"/>
                    <a:pt x="212" y="503"/>
                    <a:pt x="214" y="499"/>
                  </a:cubicBezTo>
                  <a:lnTo>
                    <a:pt x="210" y="496"/>
                  </a:lnTo>
                  <a:close/>
                  <a:moveTo>
                    <a:pt x="223" y="477"/>
                  </a:moveTo>
                  <a:cubicBezTo>
                    <a:pt x="221" y="480"/>
                    <a:pt x="219" y="483"/>
                    <a:pt x="216" y="486"/>
                  </a:cubicBezTo>
                  <a:cubicBezTo>
                    <a:pt x="221" y="490"/>
                    <a:pt x="221" y="490"/>
                    <a:pt x="221" y="490"/>
                  </a:cubicBezTo>
                  <a:cubicBezTo>
                    <a:pt x="223" y="486"/>
                    <a:pt x="225" y="483"/>
                    <a:pt x="228" y="480"/>
                  </a:cubicBezTo>
                  <a:lnTo>
                    <a:pt x="223" y="477"/>
                  </a:lnTo>
                  <a:close/>
                  <a:moveTo>
                    <a:pt x="237" y="457"/>
                  </a:moveTo>
                  <a:cubicBezTo>
                    <a:pt x="235" y="460"/>
                    <a:pt x="232" y="464"/>
                    <a:pt x="230" y="467"/>
                  </a:cubicBezTo>
                  <a:cubicBezTo>
                    <a:pt x="234" y="470"/>
                    <a:pt x="234" y="470"/>
                    <a:pt x="234" y="470"/>
                  </a:cubicBezTo>
                  <a:cubicBezTo>
                    <a:pt x="237" y="467"/>
                    <a:pt x="239" y="464"/>
                    <a:pt x="241" y="460"/>
                  </a:cubicBezTo>
                  <a:lnTo>
                    <a:pt x="237" y="457"/>
                  </a:lnTo>
                  <a:close/>
                  <a:moveTo>
                    <a:pt x="251" y="438"/>
                  </a:moveTo>
                  <a:cubicBezTo>
                    <a:pt x="249" y="441"/>
                    <a:pt x="247" y="444"/>
                    <a:pt x="244" y="448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51" y="448"/>
                    <a:pt x="253" y="444"/>
                    <a:pt x="256" y="441"/>
                  </a:cubicBezTo>
                  <a:lnTo>
                    <a:pt x="251" y="438"/>
                  </a:lnTo>
                  <a:close/>
                  <a:moveTo>
                    <a:pt x="266" y="419"/>
                  </a:moveTo>
                  <a:cubicBezTo>
                    <a:pt x="264" y="422"/>
                    <a:pt x="261" y="425"/>
                    <a:pt x="259" y="429"/>
                  </a:cubicBezTo>
                  <a:cubicBezTo>
                    <a:pt x="263" y="432"/>
                    <a:pt x="263" y="432"/>
                    <a:pt x="263" y="432"/>
                  </a:cubicBezTo>
                  <a:cubicBezTo>
                    <a:pt x="265" y="429"/>
                    <a:pt x="268" y="426"/>
                    <a:pt x="270" y="422"/>
                  </a:cubicBezTo>
                  <a:lnTo>
                    <a:pt x="266" y="419"/>
                  </a:lnTo>
                  <a:close/>
                  <a:moveTo>
                    <a:pt x="281" y="401"/>
                  </a:moveTo>
                  <a:cubicBezTo>
                    <a:pt x="279" y="404"/>
                    <a:pt x="276" y="407"/>
                    <a:pt x="274" y="410"/>
                  </a:cubicBezTo>
                  <a:cubicBezTo>
                    <a:pt x="278" y="413"/>
                    <a:pt x="278" y="413"/>
                    <a:pt x="278" y="413"/>
                  </a:cubicBezTo>
                  <a:cubicBezTo>
                    <a:pt x="280" y="410"/>
                    <a:pt x="283" y="407"/>
                    <a:pt x="285" y="404"/>
                  </a:cubicBezTo>
                  <a:lnTo>
                    <a:pt x="281" y="401"/>
                  </a:lnTo>
                  <a:close/>
                  <a:moveTo>
                    <a:pt x="297" y="382"/>
                  </a:moveTo>
                  <a:cubicBezTo>
                    <a:pt x="294" y="385"/>
                    <a:pt x="292" y="388"/>
                    <a:pt x="289" y="391"/>
                  </a:cubicBezTo>
                  <a:cubicBezTo>
                    <a:pt x="293" y="395"/>
                    <a:pt x="293" y="395"/>
                    <a:pt x="293" y="395"/>
                  </a:cubicBezTo>
                  <a:cubicBezTo>
                    <a:pt x="296" y="392"/>
                    <a:pt x="298" y="389"/>
                    <a:pt x="301" y="386"/>
                  </a:cubicBezTo>
                  <a:lnTo>
                    <a:pt x="297" y="382"/>
                  </a:lnTo>
                  <a:close/>
                  <a:moveTo>
                    <a:pt x="313" y="364"/>
                  </a:moveTo>
                  <a:cubicBezTo>
                    <a:pt x="310" y="367"/>
                    <a:pt x="307" y="370"/>
                    <a:pt x="305" y="373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1" y="374"/>
                    <a:pt x="314" y="371"/>
                    <a:pt x="317" y="368"/>
                  </a:cubicBezTo>
                  <a:lnTo>
                    <a:pt x="313" y="364"/>
                  </a:lnTo>
                  <a:close/>
                  <a:moveTo>
                    <a:pt x="329" y="347"/>
                  </a:moveTo>
                  <a:cubicBezTo>
                    <a:pt x="326" y="350"/>
                    <a:pt x="324" y="353"/>
                    <a:pt x="321" y="355"/>
                  </a:cubicBezTo>
                  <a:cubicBezTo>
                    <a:pt x="325" y="359"/>
                    <a:pt x="325" y="359"/>
                    <a:pt x="325" y="359"/>
                  </a:cubicBezTo>
                  <a:cubicBezTo>
                    <a:pt x="328" y="356"/>
                    <a:pt x="330" y="353"/>
                    <a:pt x="333" y="350"/>
                  </a:cubicBezTo>
                  <a:lnTo>
                    <a:pt x="329" y="347"/>
                  </a:lnTo>
                  <a:close/>
                  <a:moveTo>
                    <a:pt x="346" y="329"/>
                  </a:moveTo>
                  <a:cubicBezTo>
                    <a:pt x="343" y="332"/>
                    <a:pt x="340" y="335"/>
                    <a:pt x="337" y="338"/>
                  </a:cubicBezTo>
                  <a:cubicBezTo>
                    <a:pt x="341" y="342"/>
                    <a:pt x="341" y="342"/>
                    <a:pt x="341" y="342"/>
                  </a:cubicBezTo>
                  <a:cubicBezTo>
                    <a:pt x="344" y="339"/>
                    <a:pt x="347" y="336"/>
                    <a:pt x="350" y="333"/>
                  </a:cubicBezTo>
                  <a:lnTo>
                    <a:pt x="346" y="329"/>
                  </a:lnTo>
                  <a:close/>
                  <a:moveTo>
                    <a:pt x="363" y="313"/>
                  </a:moveTo>
                  <a:cubicBezTo>
                    <a:pt x="360" y="315"/>
                    <a:pt x="357" y="318"/>
                    <a:pt x="354" y="321"/>
                  </a:cubicBezTo>
                  <a:cubicBezTo>
                    <a:pt x="358" y="325"/>
                    <a:pt x="358" y="325"/>
                    <a:pt x="358" y="325"/>
                  </a:cubicBezTo>
                  <a:cubicBezTo>
                    <a:pt x="361" y="322"/>
                    <a:pt x="364" y="319"/>
                    <a:pt x="367" y="316"/>
                  </a:cubicBezTo>
                  <a:lnTo>
                    <a:pt x="363" y="313"/>
                  </a:lnTo>
                  <a:close/>
                  <a:moveTo>
                    <a:pt x="380" y="296"/>
                  </a:moveTo>
                  <a:cubicBezTo>
                    <a:pt x="377" y="299"/>
                    <a:pt x="374" y="301"/>
                    <a:pt x="372" y="304"/>
                  </a:cubicBezTo>
                  <a:cubicBezTo>
                    <a:pt x="375" y="308"/>
                    <a:pt x="375" y="308"/>
                    <a:pt x="375" y="308"/>
                  </a:cubicBezTo>
                  <a:cubicBezTo>
                    <a:pt x="378" y="305"/>
                    <a:pt x="381" y="303"/>
                    <a:pt x="384" y="300"/>
                  </a:cubicBezTo>
                  <a:lnTo>
                    <a:pt x="380" y="296"/>
                  </a:lnTo>
                  <a:close/>
                  <a:moveTo>
                    <a:pt x="398" y="280"/>
                  </a:moveTo>
                  <a:cubicBezTo>
                    <a:pt x="395" y="282"/>
                    <a:pt x="392" y="285"/>
                    <a:pt x="389" y="288"/>
                  </a:cubicBezTo>
                  <a:cubicBezTo>
                    <a:pt x="393" y="292"/>
                    <a:pt x="393" y="292"/>
                    <a:pt x="393" y="292"/>
                  </a:cubicBezTo>
                  <a:cubicBezTo>
                    <a:pt x="396" y="289"/>
                    <a:pt x="399" y="286"/>
                    <a:pt x="402" y="284"/>
                  </a:cubicBezTo>
                  <a:lnTo>
                    <a:pt x="398" y="280"/>
                  </a:lnTo>
                  <a:close/>
                  <a:moveTo>
                    <a:pt x="416" y="264"/>
                  </a:moveTo>
                  <a:cubicBezTo>
                    <a:pt x="413" y="267"/>
                    <a:pt x="410" y="269"/>
                    <a:pt x="407" y="272"/>
                  </a:cubicBezTo>
                  <a:cubicBezTo>
                    <a:pt x="411" y="276"/>
                    <a:pt x="411" y="276"/>
                    <a:pt x="411" y="276"/>
                  </a:cubicBezTo>
                  <a:cubicBezTo>
                    <a:pt x="414" y="273"/>
                    <a:pt x="417" y="271"/>
                    <a:pt x="420" y="268"/>
                  </a:cubicBezTo>
                  <a:lnTo>
                    <a:pt x="416" y="264"/>
                  </a:lnTo>
                  <a:close/>
                  <a:moveTo>
                    <a:pt x="435" y="249"/>
                  </a:moveTo>
                  <a:cubicBezTo>
                    <a:pt x="432" y="251"/>
                    <a:pt x="428" y="254"/>
                    <a:pt x="425" y="256"/>
                  </a:cubicBezTo>
                  <a:cubicBezTo>
                    <a:pt x="429" y="260"/>
                    <a:pt x="429" y="260"/>
                    <a:pt x="429" y="260"/>
                  </a:cubicBezTo>
                  <a:cubicBezTo>
                    <a:pt x="432" y="258"/>
                    <a:pt x="435" y="255"/>
                    <a:pt x="438" y="253"/>
                  </a:cubicBezTo>
                  <a:lnTo>
                    <a:pt x="435" y="249"/>
                  </a:lnTo>
                  <a:close/>
                  <a:moveTo>
                    <a:pt x="453" y="234"/>
                  </a:moveTo>
                  <a:cubicBezTo>
                    <a:pt x="450" y="236"/>
                    <a:pt x="447" y="239"/>
                    <a:pt x="444" y="241"/>
                  </a:cubicBezTo>
                  <a:cubicBezTo>
                    <a:pt x="447" y="245"/>
                    <a:pt x="447" y="245"/>
                    <a:pt x="447" y="245"/>
                  </a:cubicBezTo>
                  <a:cubicBezTo>
                    <a:pt x="451" y="243"/>
                    <a:pt x="454" y="240"/>
                    <a:pt x="457" y="238"/>
                  </a:cubicBezTo>
                  <a:lnTo>
                    <a:pt x="453" y="234"/>
                  </a:lnTo>
                  <a:close/>
                  <a:moveTo>
                    <a:pt x="473" y="219"/>
                  </a:moveTo>
                  <a:cubicBezTo>
                    <a:pt x="469" y="221"/>
                    <a:pt x="466" y="224"/>
                    <a:pt x="463" y="226"/>
                  </a:cubicBezTo>
                  <a:cubicBezTo>
                    <a:pt x="466" y="231"/>
                    <a:pt x="466" y="231"/>
                    <a:pt x="466" y="231"/>
                  </a:cubicBezTo>
                  <a:cubicBezTo>
                    <a:pt x="469" y="228"/>
                    <a:pt x="473" y="226"/>
                    <a:pt x="476" y="223"/>
                  </a:cubicBezTo>
                  <a:lnTo>
                    <a:pt x="473" y="219"/>
                  </a:lnTo>
                  <a:close/>
                  <a:moveTo>
                    <a:pt x="492" y="205"/>
                  </a:moveTo>
                  <a:cubicBezTo>
                    <a:pt x="489" y="207"/>
                    <a:pt x="486" y="210"/>
                    <a:pt x="482" y="212"/>
                  </a:cubicBezTo>
                  <a:cubicBezTo>
                    <a:pt x="485" y="216"/>
                    <a:pt x="485" y="216"/>
                    <a:pt x="485" y="216"/>
                  </a:cubicBezTo>
                  <a:cubicBezTo>
                    <a:pt x="489" y="214"/>
                    <a:pt x="492" y="212"/>
                    <a:pt x="495" y="209"/>
                  </a:cubicBezTo>
                  <a:lnTo>
                    <a:pt x="492" y="205"/>
                  </a:lnTo>
                  <a:close/>
                  <a:moveTo>
                    <a:pt x="512" y="191"/>
                  </a:moveTo>
                  <a:cubicBezTo>
                    <a:pt x="509" y="193"/>
                    <a:pt x="505" y="196"/>
                    <a:pt x="502" y="198"/>
                  </a:cubicBezTo>
                  <a:cubicBezTo>
                    <a:pt x="505" y="202"/>
                    <a:pt x="505" y="202"/>
                    <a:pt x="505" y="202"/>
                  </a:cubicBezTo>
                  <a:cubicBezTo>
                    <a:pt x="508" y="200"/>
                    <a:pt x="512" y="198"/>
                    <a:pt x="515" y="196"/>
                  </a:cubicBezTo>
                  <a:lnTo>
                    <a:pt x="512" y="191"/>
                  </a:lnTo>
                  <a:close/>
                  <a:moveTo>
                    <a:pt x="532" y="178"/>
                  </a:moveTo>
                  <a:cubicBezTo>
                    <a:pt x="529" y="180"/>
                    <a:pt x="525" y="182"/>
                    <a:pt x="522" y="184"/>
                  </a:cubicBezTo>
                  <a:cubicBezTo>
                    <a:pt x="525" y="189"/>
                    <a:pt x="525" y="189"/>
                    <a:pt x="525" y="189"/>
                  </a:cubicBezTo>
                  <a:cubicBezTo>
                    <a:pt x="528" y="187"/>
                    <a:pt x="531" y="184"/>
                    <a:pt x="535" y="182"/>
                  </a:cubicBezTo>
                  <a:lnTo>
                    <a:pt x="532" y="178"/>
                  </a:lnTo>
                  <a:close/>
                  <a:moveTo>
                    <a:pt x="552" y="165"/>
                  </a:moveTo>
                  <a:cubicBezTo>
                    <a:pt x="549" y="167"/>
                    <a:pt x="545" y="169"/>
                    <a:pt x="542" y="171"/>
                  </a:cubicBezTo>
                  <a:cubicBezTo>
                    <a:pt x="545" y="176"/>
                    <a:pt x="545" y="176"/>
                    <a:pt x="545" y="176"/>
                  </a:cubicBezTo>
                  <a:cubicBezTo>
                    <a:pt x="548" y="174"/>
                    <a:pt x="552" y="172"/>
                    <a:pt x="555" y="169"/>
                  </a:cubicBezTo>
                  <a:cubicBezTo>
                    <a:pt x="552" y="165"/>
                    <a:pt x="552" y="165"/>
                    <a:pt x="552" y="165"/>
                  </a:cubicBezTo>
                  <a:close/>
                  <a:moveTo>
                    <a:pt x="573" y="152"/>
                  </a:moveTo>
                  <a:cubicBezTo>
                    <a:pt x="569" y="155"/>
                    <a:pt x="566" y="157"/>
                    <a:pt x="563" y="159"/>
                  </a:cubicBezTo>
                  <a:cubicBezTo>
                    <a:pt x="565" y="163"/>
                    <a:pt x="565" y="163"/>
                    <a:pt x="565" y="163"/>
                  </a:cubicBezTo>
                  <a:cubicBezTo>
                    <a:pt x="569" y="161"/>
                    <a:pt x="572" y="159"/>
                    <a:pt x="576" y="157"/>
                  </a:cubicBezTo>
                  <a:lnTo>
                    <a:pt x="573" y="152"/>
                  </a:lnTo>
                  <a:close/>
                  <a:moveTo>
                    <a:pt x="594" y="141"/>
                  </a:moveTo>
                  <a:cubicBezTo>
                    <a:pt x="590" y="142"/>
                    <a:pt x="587" y="144"/>
                    <a:pt x="583" y="146"/>
                  </a:cubicBezTo>
                  <a:cubicBezTo>
                    <a:pt x="586" y="151"/>
                    <a:pt x="586" y="151"/>
                    <a:pt x="586" y="151"/>
                  </a:cubicBezTo>
                  <a:cubicBezTo>
                    <a:pt x="590" y="149"/>
                    <a:pt x="593" y="147"/>
                    <a:pt x="597" y="145"/>
                  </a:cubicBezTo>
                  <a:lnTo>
                    <a:pt x="594" y="141"/>
                  </a:lnTo>
                  <a:close/>
                  <a:moveTo>
                    <a:pt x="615" y="129"/>
                  </a:moveTo>
                  <a:cubicBezTo>
                    <a:pt x="612" y="131"/>
                    <a:pt x="608" y="133"/>
                    <a:pt x="604" y="135"/>
                  </a:cubicBezTo>
                  <a:cubicBezTo>
                    <a:pt x="607" y="139"/>
                    <a:pt x="607" y="139"/>
                    <a:pt x="607" y="139"/>
                  </a:cubicBezTo>
                  <a:cubicBezTo>
                    <a:pt x="611" y="137"/>
                    <a:pt x="614" y="136"/>
                    <a:pt x="618" y="134"/>
                  </a:cubicBezTo>
                  <a:lnTo>
                    <a:pt x="615" y="129"/>
                  </a:lnTo>
                  <a:close/>
                  <a:moveTo>
                    <a:pt x="637" y="118"/>
                  </a:moveTo>
                  <a:cubicBezTo>
                    <a:pt x="633" y="120"/>
                    <a:pt x="629" y="122"/>
                    <a:pt x="626" y="123"/>
                  </a:cubicBezTo>
                  <a:cubicBezTo>
                    <a:pt x="628" y="128"/>
                    <a:pt x="628" y="128"/>
                    <a:pt x="628" y="128"/>
                  </a:cubicBezTo>
                  <a:cubicBezTo>
                    <a:pt x="632" y="126"/>
                    <a:pt x="635" y="125"/>
                    <a:pt x="639" y="123"/>
                  </a:cubicBezTo>
                  <a:lnTo>
                    <a:pt x="637" y="118"/>
                  </a:lnTo>
                  <a:close/>
                  <a:moveTo>
                    <a:pt x="658" y="107"/>
                  </a:moveTo>
                  <a:cubicBezTo>
                    <a:pt x="655" y="109"/>
                    <a:pt x="651" y="111"/>
                    <a:pt x="647" y="113"/>
                  </a:cubicBezTo>
                  <a:cubicBezTo>
                    <a:pt x="650" y="117"/>
                    <a:pt x="650" y="117"/>
                    <a:pt x="650" y="117"/>
                  </a:cubicBezTo>
                  <a:cubicBezTo>
                    <a:pt x="653" y="116"/>
                    <a:pt x="657" y="114"/>
                    <a:pt x="661" y="112"/>
                  </a:cubicBezTo>
                  <a:lnTo>
                    <a:pt x="658" y="107"/>
                  </a:lnTo>
                  <a:close/>
                  <a:moveTo>
                    <a:pt x="680" y="97"/>
                  </a:moveTo>
                  <a:cubicBezTo>
                    <a:pt x="677" y="99"/>
                    <a:pt x="673" y="101"/>
                    <a:pt x="669" y="102"/>
                  </a:cubicBezTo>
                  <a:cubicBezTo>
                    <a:pt x="671" y="107"/>
                    <a:pt x="671" y="107"/>
                    <a:pt x="671" y="107"/>
                  </a:cubicBezTo>
                  <a:cubicBezTo>
                    <a:pt x="675" y="105"/>
                    <a:pt x="679" y="104"/>
                    <a:pt x="682" y="102"/>
                  </a:cubicBezTo>
                  <a:lnTo>
                    <a:pt x="680" y="97"/>
                  </a:lnTo>
                  <a:close/>
                  <a:moveTo>
                    <a:pt x="702" y="88"/>
                  </a:moveTo>
                  <a:cubicBezTo>
                    <a:pt x="699" y="89"/>
                    <a:pt x="695" y="91"/>
                    <a:pt x="691" y="92"/>
                  </a:cubicBezTo>
                  <a:cubicBezTo>
                    <a:pt x="693" y="97"/>
                    <a:pt x="693" y="97"/>
                    <a:pt x="693" y="97"/>
                  </a:cubicBezTo>
                  <a:cubicBezTo>
                    <a:pt x="697" y="96"/>
                    <a:pt x="701" y="94"/>
                    <a:pt x="704" y="93"/>
                  </a:cubicBezTo>
                  <a:lnTo>
                    <a:pt x="702" y="88"/>
                  </a:lnTo>
                  <a:close/>
                  <a:moveTo>
                    <a:pt x="725" y="79"/>
                  </a:moveTo>
                  <a:cubicBezTo>
                    <a:pt x="721" y="80"/>
                    <a:pt x="717" y="82"/>
                    <a:pt x="713" y="83"/>
                  </a:cubicBezTo>
                  <a:cubicBezTo>
                    <a:pt x="715" y="88"/>
                    <a:pt x="715" y="88"/>
                    <a:pt x="715" y="88"/>
                  </a:cubicBezTo>
                  <a:cubicBezTo>
                    <a:pt x="719" y="87"/>
                    <a:pt x="723" y="85"/>
                    <a:pt x="727" y="84"/>
                  </a:cubicBezTo>
                  <a:lnTo>
                    <a:pt x="725" y="79"/>
                  </a:lnTo>
                  <a:close/>
                  <a:moveTo>
                    <a:pt x="747" y="70"/>
                  </a:moveTo>
                  <a:cubicBezTo>
                    <a:pt x="743" y="71"/>
                    <a:pt x="740" y="73"/>
                    <a:pt x="736" y="74"/>
                  </a:cubicBezTo>
                  <a:cubicBezTo>
                    <a:pt x="738" y="79"/>
                    <a:pt x="738" y="79"/>
                    <a:pt x="738" y="79"/>
                  </a:cubicBezTo>
                  <a:cubicBezTo>
                    <a:pt x="741" y="78"/>
                    <a:pt x="745" y="76"/>
                    <a:pt x="749" y="75"/>
                  </a:cubicBezTo>
                  <a:lnTo>
                    <a:pt x="747" y="70"/>
                  </a:lnTo>
                  <a:close/>
                  <a:moveTo>
                    <a:pt x="770" y="62"/>
                  </a:moveTo>
                  <a:cubicBezTo>
                    <a:pt x="766" y="63"/>
                    <a:pt x="762" y="65"/>
                    <a:pt x="758" y="66"/>
                  </a:cubicBezTo>
                  <a:cubicBezTo>
                    <a:pt x="760" y="71"/>
                    <a:pt x="760" y="71"/>
                    <a:pt x="760" y="71"/>
                  </a:cubicBezTo>
                  <a:cubicBezTo>
                    <a:pt x="764" y="70"/>
                    <a:pt x="768" y="68"/>
                    <a:pt x="771" y="67"/>
                  </a:cubicBezTo>
                  <a:lnTo>
                    <a:pt x="770" y="62"/>
                  </a:lnTo>
                  <a:close/>
                  <a:moveTo>
                    <a:pt x="793" y="54"/>
                  </a:moveTo>
                  <a:cubicBezTo>
                    <a:pt x="789" y="56"/>
                    <a:pt x="785" y="57"/>
                    <a:pt x="781" y="58"/>
                  </a:cubicBezTo>
                  <a:cubicBezTo>
                    <a:pt x="783" y="63"/>
                    <a:pt x="783" y="63"/>
                    <a:pt x="783" y="63"/>
                  </a:cubicBezTo>
                  <a:cubicBezTo>
                    <a:pt x="787" y="62"/>
                    <a:pt x="790" y="61"/>
                    <a:pt x="794" y="60"/>
                  </a:cubicBezTo>
                  <a:lnTo>
                    <a:pt x="793" y="54"/>
                  </a:lnTo>
                  <a:close/>
                  <a:moveTo>
                    <a:pt x="815" y="47"/>
                  </a:moveTo>
                  <a:cubicBezTo>
                    <a:pt x="812" y="48"/>
                    <a:pt x="808" y="50"/>
                    <a:pt x="804" y="51"/>
                  </a:cubicBezTo>
                  <a:cubicBezTo>
                    <a:pt x="806" y="56"/>
                    <a:pt x="806" y="56"/>
                    <a:pt x="806" y="56"/>
                  </a:cubicBezTo>
                  <a:cubicBezTo>
                    <a:pt x="809" y="55"/>
                    <a:pt x="813" y="54"/>
                    <a:pt x="817" y="52"/>
                  </a:cubicBezTo>
                  <a:lnTo>
                    <a:pt x="815" y="47"/>
                  </a:lnTo>
                  <a:close/>
                  <a:moveTo>
                    <a:pt x="839" y="41"/>
                  </a:moveTo>
                  <a:cubicBezTo>
                    <a:pt x="835" y="42"/>
                    <a:pt x="831" y="43"/>
                    <a:pt x="827" y="44"/>
                  </a:cubicBezTo>
                  <a:cubicBezTo>
                    <a:pt x="829" y="49"/>
                    <a:pt x="829" y="49"/>
                    <a:pt x="829" y="49"/>
                  </a:cubicBezTo>
                  <a:cubicBezTo>
                    <a:pt x="832" y="48"/>
                    <a:pt x="836" y="47"/>
                    <a:pt x="840" y="46"/>
                  </a:cubicBezTo>
                  <a:lnTo>
                    <a:pt x="839" y="41"/>
                  </a:lnTo>
                  <a:close/>
                  <a:moveTo>
                    <a:pt x="862" y="35"/>
                  </a:moveTo>
                  <a:cubicBezTo>
                    <a:pt x="858" y="36"/>
                    <a:pt x="854" y="37"/>
                    <a:pt x="850" y="38"/>
                  </a:cubicBezTo>
                  <a:cubicBezTo>
                    <a:pt x="852" y="43"/>
                    <a:pt x="852" y="43"/>
                    <a:pt x="852" y="43"/>
                  </a:cubicBezTo>
                  <a:cubicBezTo>
                    <a:pt x="855" y="42"/>
                    <a:pt x="859" y="41"/>
                    <a:pt x="863" y="40"/>
                  </a:cubicBezTo>
                  <a:lnTo>
                    <a:pt x="862" y="35"/>
                  </a:lnTo>
                  <a:close/>
                  <a:moveTo>
                    <a:pt x="885" y="29"/>
                  </a:moveTo>
                  <a:cubicBezTo>
                    <a:pt x="881" y="30"/>
                    <a:pt x="877" y="31"/>
                    <a:pt x="874" y="32"/>
                  </a:cubicBezTo>
                  <a:cubicBezTo>
                    <a:pt x="875" y="37"/>
                    <a:pt x="875" y="37"/>
                    <a:pt x="875" y="37"/>
                  </a:cubicBezTo>
                  <a:cubicBezTo>
                    <a:pt x="879" y="36"/>
                    <a:pt x="883" y="35"/>
                    <a:pt x="886" y="34"/>
                  </a:cubicBezTo>
                  <a:lnTo>
                    <a:pt x="885" y="29"/>
                  </a:lnTo>
                  <a:close/>
                  <a:moveTo>
                    <a:pt x="909" y="24"/>
                  </a:moveTo>
                  <a:cubicBezTo>
                    <a:pt x="905" y="25"/>
                    <a:pt x="901" y="26"/>
                    <a:pt x="897" y="26"/>
                  </a:cubicBezTo>
                  <a:cubicBezTo>
                    <a:pt x="898" y="32"/>
                    <a:pt x="898" y="32"/>
                    <a:pt x="898" y="32"/>
                  </a:cubicBezTo>
                  <a:cubicBezTo>
                    <a:pt x="902" y="31"/>
                    <a:pt x="906" y="30"/>
                    <a:pt x="910" y="29"/>
                  </a:cubicBezTo>
                  <a:lnTo>
                    <a:pt x="909" y="24"/>
                  </a:lnTo>
                  <a:close/>
                  <a:moveTo>
                    <a:pt x="932" y="19"/>
                  </a:moveTo>
                  <a:cubicBezTo>
                    <a:pt x="928" y="20"/>
                    <a:pt x="925" y="21"/>
                    <a:pt x="921" y="22"/>
                  </a:cubicBezTo>
                  <a:cubicBezTo>
                    <a:pt x="922" y="27"/>
                    <a:pt x="922" y="27"/>
                    <a:pt x="922" y="27"/>
                  </a:cubicBezTo>
                  <a:cubicBezTo>
                    <a:pt x="926" y="26"/>
                    <a:pt x="929" y="25"/>
                    <a:pt x="933" y="25"/>
                  </a:cubicBezTo>
                  <a:lnTo>
                    <a:pt x="932" y="19"/>
                  </a:lnTo>
                  <a:close/>
                  <a:moveTo>
                    <a:pt x="956" y="15"/>
                  </a:moveTo>
                  <a:cubicBezTo>
                    <a:pt x="952" y="16"/>
                    <a:pt x="948" y="17"/>
                    <a:pt x="944" y="17"/>
                  </a:cubicBezTo>
                  <a:cubicBezTo>
                    <a:pt x="945" y="23"/>
                    <a:pt x="945" y="23"/>
                    <a:pt x="945" y="23"/>
                  </a:cubicBezTo>
                  <a:cubicBezTo>
                    <a:pt x="949" y="22"/>
                    <a:pt x="953" y="21"/>
                    <a:pt x="957" y="21"/>
                  </a:cubicBezTo>
                  <a:lnTo>
                    <a:pt x="956" y="15"/>
                  </a:lnTo>
                  <a:close/>
                  <a:moveTo>
                    <a:pt x="980" y="12"/>
                  </a:moveTo>
                  <a:cubicBezTo>
                    <a:pt x="976" y="12"/>
                    <a:pt x="972" y="13"/>
                    <a:pt x="968" y="13"/>
                  </a:cubicBezTo>
                  <a:cubicBezTo>
                    <a:pt x="969" y="19"/>
                    <a:pt x="969" y="19"/>
                    <a:pt x="969" y="19"/>
                  </a:cubicBezTo>
                  <a:cubicBezTo>
                    <a:pt x="973" y="18"/>
                    <a:pt x="977" y="18"/>
                    <a:pt x="981" y="17"/>
                  </a:cubicBezTo>
                  <a:lnTo>
                    <a:pt x="980" y="12"/>
                  </a:lnTo>
                  <a:close/>
                  <a:moveTo>
                    <a:pt x="1004" y="9"/>
                  </a:moveTo>
                  <a:cubicBezTo>
                    <a:pt x="1000" y="9"/>
                    <a:pt x="996" y="10"/>
                    <a:pt x="992" y="10"/>
                  </a:cubicBezTo>
                  <a:cubicBezTo>
                    <a:pt x="993" y="15"/>
                    <a:pt x="993" y="15"/>
                    <a:pt x="993" y="15"/>
                  </a:cubicBezTo>
                  <a:cubicBezTo>
                    <a:pt x="996" y="15"/>
                    <a:pt x="1000" y="14"/>
                    <a:pt x="1004" y="14"/>
                  </a:cubicBezTo>
                  <a:lnTo>
                    <a:pt x="1004" y="9"/>
                  </a:lnTo>
                  <a:close/>
                  <a:moveTo>
                    <a:pt x="1028" y="6"/>
                  </a:moveTo>
                  <a:cubicBezTo>
                    <a:pt x="1024" y="6"/>
                    <a:pt x="1020" y="7"/>
                    <a:pt x="1016" y="7"/>
                  </a:cubicBezTo>
                  <a:cubicBezTo>
                    <a:pt x="1016" y="13"/>
                    <a:pt x="1016" y="13"/>
                    <a:pt x="1016" y="13"/>
                  </a:cubicBezTo>
                  <a:cubicBezTo>
                    <a:pt x="1020" y="12"/>
                    <a:pt x="1024" y="12"/>
                    <a:pt x="1028" y="11"/>
                  </a:cubicBezTo>
                  <a:lnTo>
                    <a:pt x="1028" y="6"/>
                  </a:lnTo>
                  <a:close/>
                  <a:moveTo>
                    <a:pt x="1052" y="4"/>
                  </a:moveTo>
                  <a:cubicBezTo>
                    <a:pt x="1048" y="4"/>
                    <a:pt x="1044" y="5"/>
                    <a:pt x="1040" y="5"/>
                  </a:cubicBezTo>
                  <a:cubicBezTo>
                    <a:pt x="1040" y="10"/>
                    <a:pt x="1040" y="10"/>
                    <a:pt x="1040" y="10"/>
                  </a:cubicBezTo>
                  <a:cubicBezTo>
                    <a:pt x="1044" y="10"/>
                    <a:pt x="1048" y="10"/>
                    <a:pt x="1052" y="9"/>
                  </a:cubicBezTo>
                  <a:lnTo>
                    <a:pt x="1052" y="4"/>
                  </a:lnTo>
                  <a:close/>
                  <a:moveTo>
                    <a:pt x="1076" y="2"/>
                  </a:moveTo>
                  <a:cubicBezTo>
                    <a:pt x="1072" y="2"/>
                    <a:pt x="1068" y="3"/>
                    <a:pt x="1064" y="3"/>
                  </a:cubicBezTo>
                  <a:cubicBezTo>
                    <a:pt x="1064" y="8"/>
                    <a:pt x="1064" y="8"/>
                    <a:pt x="1064" y="8"/>
                  </a:cubicBezTo>
                  <a:cubicBezTo>
                    <a:pt x="1068" y="8"/>
                    <a:pt x="1072" y="8"/>
                    <a:pt x="1076" y="8"/>
                  </a:cubicBezTo>
                  <a:lnTo>
                    <a:pt x="1076" y="2"/>
                  </a:lnTo>
                  <a:close/>
                  <a:moveTo>
                    <a:pt x="1100" y="1"/>
                  </a:moveTo>
                  <a:cubicBezTo>
                    <a:pt x="1096" y="1"/>
                    <a:pt x="1092" y="1"/>
                    <a:pt x="1088" y="2"/>
                  </a:cubicBezTo>
                  <a:cubicBezTo>
                    <a:pt x="1088" y="7"/>
                    <a:pt x="1088" y="7"/>
                    <a:pt x="1088" y="7"/>
                  </a:cubicBezTo>
                  <a:cubicBezTo>
                    <a:pt x="1092" y="7"/>
                    <a:pt x="1096" y="7"/>
                    <a:pt x="1100" y="6"/>
                  </a:cubicBezTo>
                  <a:lnTo>
                    <a:pt x="1100" y="1"/>
                  </a:lnTo>
                  <a:close/>
                  <a:moveTo>
                    <a:pt x="1124" y="0"/>
                  </a:moveTo>
                  <a:cubicBezTo>
                    <a:pt x="1120" y="1"/>
                    <a:pt x="1116" y="1"/>
                    <a:pt x="1112" y="1"/>
                  </a:cubicBezTo>
                  <a:cubicBezTo>
                    <a:pt x="1112" y="6"/>
                    <a:pt x="1112" y="6"/>
                    <a:pt x="1112" y="6"/>
                  </a:cubicBezTo>
                  <a:cubicBezTo>
                    <a:pt x="1116" y="6"/>
                    <a:pt x="1120" y="6"/>
                    <a:pt x="1124" y="6"/>
                  </a:cubicBezTo>
                  <a:cubicBezTo>
                    <a:pt x="1124" y="0"/>
                    <a:pt x="1124" y="0"/>
                    <a:pt x="1124" y="0"/>
                  </a:cubicBezTo>
                  <a:close/>
                  <a:moveTo>
                    <a:pt x="1148" y="0"/>
                  </a:moveTo>
                  <a:cubicBezTo>
                    <a:pt x="1147" y="0"/>
                    <a:pt x="1146" y="0"/>
                    <a:pt x="1145" y="0"/>
                  </a:cubicBezTo>
                  <a:cubicBezTo>
                    <a:pt x="1142" y="0"/>
                    <a:pt x="1139" y="0"/>
                    <a:pt x="1136" y="0"/>
                  </a:cubicBezTo>
                  <a:cubicBezTo>
                    <a:pt x="1136" y="6"/>
                    <a:pt x="1136" y="6"/>
                    <a:pt x="1136" y="6"/>
                  </a:cubicBezTo>
                  <a:cubicBezTo>
                    <a:pt x="1139" y="6"/>
                    <a:pt x="1142" y="6"/>
                    <a:pt x="1145" y="6"/>
                  </a:cubicBezTo>
                  <a:cubicBezTo>
                    <a:pt x="1146" y="6"/>
                    <a:pt x="1147" y="6"/>
                    <a:pt x="1148" y="6"/>
                  </a:cubicBezTo>
                  <a:lnTo>
                    <a:pt x="1148" y="0"/>
                  </a:lnTo>
                  <a:close/>
                  <a:moveTo>
                    <a:pt x="1172" y="1"/>
                  </a:moveTo>
                  <a:cubicBezTo>
                    <a:pt x="1168" y="0"/>
                    <a:pt x="1164" y="0"/>
                    <a:pt x="1160" y="0"/>
                  </a:cubicBezTo>
                  <a:cubicBezTo>
                    <a:pt x="1160" y="6"/>
                    <a:pt x="1160" y="6"/>
                    <a:pt x="1160" y="6"/>
                  </a:cubicBezTo>
                  <a:cubicBezTo>
                    <a:pt x="1164" y="6"/>
                    <a:pt x="1168" y="6"/>
                    <a:pt x="1172" y="6"/>
                  </a:cubicBezTo>
                  <a:lnTo>
                    <a:pt x="1172" y="1"/>
                  </a:lnTo>
                  <a:close/>
                  <a:moveTo>
                    <a:pt x="1196" y="1"/>
                  </a:moveTo>
                  <a:cubicBezTo>
                    <a:pt x="1192" y="1"/>
                    <a:pt x="1188" y="1"/>
                    <a:pt x="1184" y="1"/>
                  </a:cubicBezTo>
                  <a:cubicBezTo>
                    <a:pt x="1184" y="6"/>
                    <a:pt x="1184" y="6"/>
                    <a:pt x="1184" y="6"/>
                  </a:cubicBezTo>
                  <a:cubicBezTo>
                    <a:pt x="1188" y="6"/>
                    <a:pt x="1192" y="6"/>
                    <a:pt x="1196" y="7"/>
                  </a:cubicBezTo>
                  <a:lnTo>
                    <a:pt x="1196" y="1"/>
                  </a:lnTo>
                  <a:close/>
                  <a:moveTo>
                    <a:pt x="1220" y="3"/>
                  </a:moveTo>
                  <a:cubicBezTo>
                    <a:pt x="1216" y="2"/>
                    <a:pt x="1212" y="2"/>
                    <a:pt x="1208" y="2"/>
                  </a:cubicBezTo>
                  <a:cubicBezTo>
                    <a:pt x="1208" y="7"/>
                    <a:pt x="1208" y="7"/>
                    <a:pt x="1208" y="7"/>
                  </a:cubicBezTo>
                  <a:cubicBezTo>
                    <a:pt x="1212" y="7"/>
                    <a:pt x="1215" y="8"/>
                    <a:pt x="1219" y="8"/>
                  </a:cubicBezTo>
                  <a:lnTo>
                    <a:pt x="1220" y="3"/>
                  </a:lnTo>
                  <a:close/>
                  <a:moveTo>
                    <a:pt x="1244" y="4"/>
                  </a:moveTo>
                  <a:cubicBezTo>
                    <a:pt x="1240" y="4"/>
                    <a:pt x="1236" y="4"/>
                    <a:pt x="1232" y="3"/>
                  </a:cubicBezTo>
                  <a:cubicBezTo>
                    <a:pt x="1231" y="9"/>
                    <a:pt x="1231" y="9"/>
                    <a:pt x="1231" y="9"/>
                  </a:cubicBezTo>
                  <a:cubicBezTo>
                    <a:pt x="1235" y="9"/>
                    <a:pt x="1239" y="9"/>
                    <a:pt x="1243" y="10"/>
                  </a:cubicBezTo>
                  <a:lnTo>
                    <a:pt x="1244" y="4"/>
                  </a:lnTo>
                  <a:close/>
                  <a:moveTo>
                    <a:pt x="1268" y="6"/>
                  </a:moveTo>
                  <a:cubicBezTo>
                    <a:pt x="1264" y="6"/>
                    <a:pt x="1260" y="6"/>
                    <a:pt x="1256" y="5"/>
                  </a:cubicBezTo>
                  <a:cubicBezTo>
                    <a:pt x="1255" y="11"/>
                    <a:pt x="1255" y="11"/>
                    <a:pt x="1255" y="11"/>
                  </a:cubicBezTo>
                  <a:cubicBezTo>
                    <a:pt x="1259" y="11"/>
                    <a:pt x="1263" y="11"/>
                    <a:pt x="1267" y="12"/>
                  </a:cubicBezTo>
                  <a:lnTo>
                    <a:pt x="1268" y="6"/>
                  </a:lnTo>
                  <a:close/>
                  <a:moveTo>
                    <a:pt x="1292" y="9"/>
                  </a:moveTo>
                  <a:cubicBezTo>
                    <a:pt x="1288" y="9"/>
                    <a:pt x="1284" y="8"/>
                    <a:pt x="1280" y="8"/>
                  </a:cubicBezTo>
                  <a:cubicBezTo>
                    <a:pt x="1279" y="13"/>
                    <a:pt x="1279" y="13"/>
                    <a:pt x="1279" y="13"/>
                  </a:cubicBezTo>
                  <a:cubicBezTo>
                    <a:pt x="1283" y="14"/>
                    <a:pt x="1287" y="14"/>
                    <a:pt x="1291" y="14"/>
                  </a:cubicBezTo>
                  <a:lnTo>
                    <a:pt x="1292" y="9"/>
                  </a:lnTo>
                  <a:close/>
                  <a:moveTo>
                    <a:pt x="1315" y="12"/>
                  </a:moveTo>
                  <a:cubicBezTo>
                    <a:pt x="1312" y="12"/>
                    <a:pt x="1308" y="11"/>
                    <a:pt x="1304" y="11"/>
                  </a:cubicBezTo>
                  <a:cubicBezTo>
                    <a:pt x="1303" y="16"/>
                    <a:pt x="1303" y="16"/>
                    <a:pt x="1303" y="16"/>
                  </a:cubicBezTo>
                  <a:cubicBezTo>
                    <a:pt x="1307" y="17"/>
                    <a:pt x="1311" y="17"/>
                    <a:pt x="1315" y="18"/>
                  </a:cubicBezTo>
                  <a:lnTo>
                    <a:pt x="1315" y="12"/>
                  </a:lnTo>
                  <a:close/>
                  <a:moveTo>
                    <a:pt x="1339" y="16"/>
                  </a:moveTo>
                  <a:cubicBezTo>
                    <a:pt x="1335" y="15"/>
                    <a:pt x="1331" y="15"/>
                    <a:pt x="1327" y="14"/>
                  </a:cubicBezTo>
                  <a:cubicBezTo>
                    <a:pt x="1327" y="19"/>
                    <a:pt x="1327" y="19"/>
                    <a:pt x="1327" y="19"/>
                  </a:cubicBezTo>
                  <a:cubicBezTo>
                    <a:pt x="1330" y="20"/>
                    <a:pt x="1334" y="21"/>
                    <a:pt x="1338" y="21"/>
                  </a:cubicBezTo>
                  <a:lnTo>
                    <a:pt x="1339" y="16"/>
                  </a:lnTo>
                  <a:close/>
                  <a:moveTo>
                    <a:pt x="1363" y="20"/>
                  </a:moveTo>
                  <a:cubicBezTo>
                    <a:pt x="1359" y="19"/>
                    <a:pt x="1355" y="19"/>
                    <a:pt x="1351" y="18"/>
                  </a:cubicBezTo>
                  <a:cubicBezTo>
                    <a:pt x="1350" y="23"/>
                    <a:pt x="1350" y="23"/>
                    <a:pt x="1350" y="23"/>
                  </a:cubicBezTo>
                  <a:cubicBezTo>
                    <a:pt x="1354" y="24"/>
                    <a:pt x="1358" y="25"/>
                    <a:pt x="1362" y="25"/>
                  </a:cubicBezTo>
                  <a:cubicBezTo>
                    <a:pt x="1363" y="20"/>
                    <a:pt x="1363" y="20"/>
                    <a:pt x="1363" y="20"/>
                  </a:cubicBezTo>
                  <a:close/>
                  <a:moveTo>
                    <a:pt x="1387" y="25"/>
                  </a:moveTo>
                  <a:cubicBezTo>
                    <a:pt x="1383" y="24"/>
                    <a:pt x="1379" y="23"/>
                    <a:pt x="1375" y="23"/>
                  </a:cubicBezTo>
                  <a:cubicBezTo>
                    <a:pt x="1374" y="28"/>
                    <a:pt x="1374" y="28"/>
                    <a:pt x="1374" y="28"/>
                  </a:cubicBezTo>
                  <a:cubicBezTo>
                    <a:pt x="1378" y="29"/>
                    <a:pt x="1382" y="29"/>
                    <a:pt x="1385" y="30"/>
                  </a:cubicBezTo>
                  <a:lnTo>
                    <a:pt x="1387" y="25"/>
                  </a:lnTo>
                  <a:close/>
                  <a:moveTo>
                    <a:pt x="1410" y="30"/>
                  </a:moveTo>
                  <a:cubicBezTo>
                    <a:pt x="1406" y="29"/>
                    <a:pt x="1402" y="28"/>
                    <a:pt x="1398" y="27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401" y="34"/>
                    <a:pt x="1405" y="34"/>
                    <a:pt x="1409" y="35"/>
                  </a:cubicBezTo>
                  <a:lnTo>
                    <a:pt x="1410" y="30"/>
                  </a:lnTo>
                  <a:close/>
                  <a:moveTo>
                    <a:pt x="1433" y="36"/>
                  </a:moveTo>
                  <a:cubicBezTo>
                    <a:pt x="1429" y="35"/>
                    <a:pt x="1426" y="34"/>
                    <a:pt x="1422" y="33"/>
                  </a:cubicBezTo>
                  <a:cubicBezTo>
                    <a:pt x="1420" y="38"/>
                    <a:pt x="1420" y="38"/>
                    <a:pt x="1420" y="38"/>
                  </a:cubicBezTo>
                  <a:cubicBezTo>
                    <a:pt x="1424" y="39"/>
                    <a:pt x="1428" y="40"/>
                    <a:pt x="1432" y="41"/>
                  </a:cubicBezTo>
                  <a:lnTo>
                    <a:pt x="1433" y="36"/>
                  </a:lnTo>
                  <a:close/>
                  <a:moveTo>
                    <a:pt x="1457" y="42"/>
                  </a:moveTo>
                  <a:cubicBezTo>
                    <a:pt x="1453" y="41"/>
                    <a:pt x="1449" y="40"/>
                    <a:pt x="1445" y="39"/>
                  </a:cubicBezTo>
                  <a:cubicBezTo>
                    <a:pt x="1444" y="44"/>
                    <a:pt x="1444" y="44"/>
                    <a:pt x="1444" y="44"/>
                  </a:cubicBezTo>
                  <a:cubicBezTo>
                    <a:pt x="1447" y="45"/>
                    <a:pt x="1451" y="46"/>
                    <a:pt x="1455" y="47"/>
                  </a:cubicBezTo>
                  <a:lnTo>
                    <a:pt x="1457" y="42"/>
                  </a:lnTo>
                  <a:close/>
                  <a:moveTo>
                    <a:pt x="1480" y="49"/>
                  </a:moveTo>
                  <a:cubicBezTo>
                    <a:pt x="1476" y="48"/>
                    <a:pt x="1472" y="46"/>
                    <a:pt x="1468" y="45"/>
                  </a:cubicBezTo>
                  <a:cubicBezTo>
                    <a:pt x="1467" y="50"/>
                    <a:pt x="1467" y="50"/>
                    <a:pt x="1467" y="50"/>
                  </a:cubicBezTo>
                  <a:cubicBezTo>
                    <a:pt x="1471" y="52"/>
                    <a:pt x="1474" y="53"/>
                    <a:pt x="1478" y="54"/>
                  </a:cubicBezTo>
                  <a:lnTo>
                    <a:pt x="1480" y="49"/>
                  </a:lnTo>
                  <a:close/>
                  <a:moveTo>
                    <a:pt x="1503" y="56"/>
                  </a:moveTo>
                  <a:cubicBezTo>
                    <a:pt x="1499" y="55"/>
                    <a:pt x="1495" y="53"/>
                    <a:pt x="1491" y="52"/>
                  </a:cubicBezTo>
                  <a:cubicBezTo>
                    <a:pt x="1490" y="57"/>
                    <a:pt x="1490" y="57"/>
                    <a:pt x="1490" y="57"/>
                  </a:cubicBezTo>
                  <a:cubicBezTo>
                    <a:pt x="1493" y="59"/>
                    <a:pt x="1497" y="60"/>
                    <a:pt x="1501" y="61"/>
                  </a:cubicBezTo>
                  <a:lnTo>
                    <a:pt x="1503" y="56"/>
                  </a:lnTo>
                  <a:close/>
                  <a:moveTo>
                    <a:pt x="1525" y="64"/>
                  </a:moveTo>
                  <a:cubicBezTo>
                    <a:pt x="1522" y="62"/>
                    <a:pt x="1518" y="61"/>
                    <a:pt x="1514" y="60"/>
                  </a:cubicBezTo>
                  <a:cubicBezTo>
                    <a:pt x="1512" y="65"/>
                    <a:pt x="1512" y="65"/>
                    <a:pt x="1512" y="65"/>
                  </a:cubicBezTo>
                  <a:cubicBezTo>
                    <a:pt x="1516" y="66"/>
                    <a:pt x="1520" y="67"/>
                    <a:pt x="1524" y="69"/>
                  </a:cubicBezTo>
                  <a:lnTo>
                    <a:pt x="1525" y="64"/>
                  </a:lnTo>
                  <a:close/>
                  <a:moveTo>
                    <a:pt x="1548" y="72"/>
                  </a:moveTo>
                  <a:cubicBezTo>
                    <a:pt x="1544" y="70"/>
                    <a:pt x="1541" y="69"/>
                    <a:pt x="1537" y="68"/>
                  </a:cubicBezTo>
                  <a:cubicBezTo>
                    <a:pt x="1535" y="73"/>
                    <a:pt x="1535" y="73"/>
                    <a:pt x="1535" y="73"/>
                  </a:cubicBezTo>
                  <a:cubicBezTo>
                    <a:pt x="1539" y="74"/>
                    <a:pt x="1542" y="75"/>
                    <a:pt x="1546" y="77"/>
                  </a:cubicBezTo>
                  <a:lnTo>
                    <a:pt x="1548" y="72"/>
                  </a:lnTo>
                  <a:close/>
                  <a:moveTo>
                    <a:pt x="1571" y="80"/>
                  </a:moveTo>
                  <a:cubicBezTo>
                    <a:pt x="1567" y="79"/>
                    <a:pt x="1563" y="77"/>
                    <a:pt x="1559" y="76"/>
                  </a:cubicBezTo>
                  <a:cubicBezTo>
                    <a:pt x="1557" y="81"/>
                    <a:pt x="1557" y="81"/>
                    <a:pt x="1557" y="81"/>
                  </a:cubicBezTo>
                  <a:cubicBezTo>
                    <a:pt x="1561" y="82"/>
                    <a:pt x="1565" y="84"/>
                    <a:pt x="1569" y="85"/>
                  </a:cubicBezTo>
                  <a:lnTo>
                    <a:pt x="1571" y="80"/>
                  </a:lnTo>
                  <a:close/>
                  <a:moveTo>
                    <a:pt x="1593" y="90"/>
                  </a:moveTo>
                  <a:cubicBezTo>
                    <a:pt x="1589" y="88"/>
                    <a:pt x="1585" y="86"/>
                    <a:pt x="1582" y="85"/>
                  </a:cubicBezTo>
                  <a:cubicBezTo>
                    <a:pt x="1580" y="90"/>
                    <a:pt x="1580" y="90"/>
                    <a:pt x="1580" y="90"/>
                  </a:cubicBezTo>
                  <a:cubicBezTo>
                    <a:pt x="1583" y="91"/>
                    <a:pt x="1587" y="93"/>
                    <a:pt x="1591" y="95"/>
                  </a:cubicBezTo>
                  <a:lnTo>
                    <a:pt x="1593" y="90"/>
                  </a:lnTo>
                  <a:close/>
                  <a:moveTo>
                    <a:pt x="1615" y="99"/>
                  </a:moveTo>
                  <a:cubicBezTo>
                    <a:pt x="1611" y="98"/>
                    <a:pt x="1607" y="96"/>
                    <a:pt x="1604" y="94"/>
                  </a:cubicBezTo>
                  <a:cubicBezTo>
                    <a:pt x="1602" y="99"/>
                    <a:pt x="1602" y="99"/>
                    <a:pt x="1602" y="99"/>
                  </a:cubicBezTo>
                  <a:cubicBezTo>
                    <a:pt x="1605" y="101"/>
                    <a:pt x="1609" y="103"/>
                    <a:pt x="1613" y="104"/>
                  </a:cubicBezTo>
                  <a:lnTo>
                    <a:pt x="1615" y="99"/>
                  </a:lnTo>
                  <a:close/>
                  <a:moveTo>
                    <a:pt x="1637" y="109"/>
                  </a:moveTo>
                  <a:cubicBezTo>
                    <a:pt x="1633" y="108"/>
                    <a:pt x="1629" y="106"/>
                    <a:pt x="1626" y="104"/>
                  </a:cubicBezTo>
                  <a:cubicBezTo>
                    <a:pt x="1623" y="109"/>
                    <a:pt x="1623" y="109"/>
                    <a:pt x="1623" y="109"/>
                  </a:cubicBezTo>
                  <a:cubicBezTo>
                    <a:pt x="1627" y="111"/>
                    <a:pt x="1631" y="113"/>
                    <a:pt x="1634" y="114"/>
                  </a:cubicBezTo>
                  <a:lnTo>
                    <a:pt x="1637" y="109"/>
                  </a:lnTo>
                  <a:close/>
                  <a:moveTo>
                    <a:pt x="1658" y="120"/>
                  </a:moveTo>
                  <a:cubicBezTo>
                    <a:pt x="1655" y="118"/>
                    <a:pt x="1651" y="116"/>
                    <a:pt x="1647" y="115"/>
                  </a:cubicBezTo>
                  <a:cubicBezTo>
                    <a:pt x="1645" y="119"/>
                    <a:pt x="1645" y="119"/>
                    <a:pt x="1645" y="119"/>
                  </a:cubicBezTo>
                  <a:cubicBezTo>
                    <a:pt x="1649" y="121"/>
                    <a:pt x="1652" y="123"/>
                    <a:pt x="1656" y="125"/>
                  </a:cubicBezTo>
                  <a:lnTo>
                    <a:pt x="1658" y="120"/>
                  </a:lnTo>
                  <a:close/>
                  <a:moveTo>
                    <a:pt x="1680" y="131"/>
                  </a:moveTo>
                  <a:cubicBezTo>
                    <a:pt x="1676" y="129"/>
                    <a:pt x="1672" y="127"/>
                    <a:pt x="1669" y="126"/>
                  </a:cubicBezTo>
                  <a:cubicBezTo>
                    <a:pt x="1666" y="130"/>
                    <a:pt x="1666" y="130"/>
                    <a:pt x="1666" y="130"/>
                  </a:cubicBezTo>
                  <a:cubicBezTo>
                    <a:pt x="1670" y="132"/>
                    <a:pt x="1673" y="134"/>
                    <a:pt x="1677" y="136"/>
                  </a:cubicBezTo>
                  <a:lnTo>
                    <a:pt x="1680" y="131"/>
                  </a:lnTo>
                  <a:close/>
                  <a:moveTo>
                    <a:pt x="1701" y="143"/>
                  </a:moveTo>
                  <a:cubicBezTo>
                    <a:pt x="1697" y="141"/>
                    <a:pt x="1694" y="139"/>
                    <a:pt x="1690" y="137"/>
                  </a:cubicBezTo>
                  <a:cubicBezTo>
                    <a:pt x="1688" y="142"/>
                    <a:pt x="1688" y="142"/>
                    <a:pt x="1688" y="142"/>
                  </a:cubicBezTo>
                  <a:cubicBezTo>
                    <a:pt x="1691" y="143"/>
                    <a:pt x="1695" y="145"/>
                    <a:pt x="1698" y="147"/>
                  </a:cubicBezTo>
                  <a:lnTo>
                    <a:pt x="1701" y="143"/>
                  </a:lnTo>
                  <a:close/>
                  <a:moveTo>
                    <a:pt x="1721" y="155"/>
                  </a:moveTo>
                  <a:cubicBezTo>
                    <a:pt x="1718" y="153"/>
                    <a:pt x="1715" y="151"/>
                    <a:pt x="1711" y="149"/>
                  </a:cubicBezTo>
                  <a:cubicBezTo>
                    <a:pt x="1708" y="153"/>
                    <a:pt x="1708" y="153"/>
                    <a:pt x="1708" y="153"/>
                  </a:cubicBezTo>
                  <a:cubicBezTo>
                    <a:pt x="1712" y="155"/>
                    <a:pt x="1715" y="157"/>
                    <a:pt x="1719" y="159"/>
                  </a:cubicBezTo>
                  <a:lnTo>
                    <a:pt x="1721" y="155"/>
                  </a:lnTo>
                  <a:close/>
                  <a:moveTo>
                    <a:pt x="1742" y="167"/>
                  </a:moveTo>
                  <a:cubicBezTo>
                    <a:pt x="1738" y="165"/>
                    <a:pt x="1735" y="163"/>
                    <a:pt x="1732" y="161"/>
                  </a:cubicBezTo>
                  <a:cubicBezTo>
                    <a:pt x="1729" y="165"/>
                    <a:pt x="1729" y="165"/>
                    <a:pt x="1729" y="165"/>
                  </a:cubicBezTo>
                  <a:cubicBezTo>
                    <a:pt x="1732" y="167"/>
                    <a:pt x="1736" y="170"/>
                    <a:pt x="1739" y="172"/>
                  </a:cubicBezTo>
                  <a:lnTo>
                    <a:pt x="1742" y="167"/>
                  </a:lnTo>
                  <a:close/>
                  <a:moveTo>
                    <a:pt x="1762" y="180"/>
                  </a:moveTo>
                  <a:cubicBezTo>
                    <a:pt x="1759" y="178"/>
                    <a:pt x="1755" y="176"/>
                    <a:pt x="1752" y="174"/>
                  </a:cubicBezTo>
                  <a:cubicBezTo>
                    <a:pt x="1749" y="178"/>
                    <a:pt x="1749" y="178"/>
                    <a:pt x="1749" y="178"/>
                  </a:cubicBezTo>
                  <a:cubicBezTo>
                    <a:pt x="1752" y="180"/>
                    <a:pt x="1756" y="182"/>
                    <a:pt x="1759" y="184"/>
                  </a:cubicBezTo>
                  <a:lnTo>
                    <a:pt x="1762" y="180"/>
                  </a:lnTo>
                  <a:close/>
                  <a:moveTo>
                    <a:pt x="1782" y="193"/>
                  </a:moveTo>
                  <a:cubicBezTo>
                    <a:pt x="1779" y="191"/>
                    <a:pt x="1775" y="189"/>
                    <a:pt x="1772" y="187"/>
                  </a:cubicBezTo>
                  <a:cubicBezTo>
                    <a:pt x="1769" y="191"/>
                    <a:pt x="1769" y="191"/>
                    <a:pt x="1769" y="191"/>
                  </a:cubicBezTo>
                  <a:cubicBezTo>
                    <a:pt x="1772" y="193"/>
                    <a:pt x="1776" y="196"/>
                    <a:pt x="1779" y="198"/>
                  </a:cubicBezTo>
                  <a:cubicBezTo>
                    <a:pt x="1782" y="193"/>
                    <a:pt x="1782" y="193"/>
                    <a:pt x="1782" y="193"/>
                  </a:cubicBezTo>
                  <a:close/>
                  <a:moveTo>
                    <a:pt x="1802" y="207"/>
                  </a:moveTo>
                  <a:cubicBezTo>
                    <a:pt x="1798" y="205"/>
                    <a:pt x="1795" y="202"/>
                    <a:pt x="1792" y="200"/>
                  </a:cubicBezTo>
                  <a:cubicBezTo>
                    <a:pt x="1789" y="205"/>
                    <a:pt x="1789" y="205"/>
                    <a:pt x="1789" y="205"/>
                  </a:cubicBezTo>
                  <a:cubicBezTo>
                    <a:pt x="1792" y="207"/>
                    <a:pt x="1795" y="209"/>
                    <a:pt x="1799" y="211"/>
                  </a:cubicBezTo>
                  <a:lnTo>
                    <a:pt x="1802" y="207"/>
                  </a:lnTo>
                  <a:close/>
                  <a:moveTo>
                    <a:pt x="1821" y="221"/>
                  </a:moveTo>
                  <a:cubicBezTo>
                    <a:pt x="1818" y="219"/>
                    <a:pt x="1815" y="217"/>
                    <a:pt x="1811" y="214"/>
                  </a:cubicBezTo>
                  <a:cubicBezTo>
                    <a:pt x="1808" y="218"/>
                    <a:pt x="1808" y="218"/>
                    <a:pt x="1808" y="218"/>
                  </a:cubicBezTo>
                  <a:cubicBezTo>
                    <a:pt x="1811" y="221"/>
                    <a:pt x="1815" y="223"/>
                    <a:pt x="1818" y="226"/>
                  </a:cubicBezTo>
                  <a:lnTo>
                    <a:pt x="1821" y="221"/>
                  </a:lnTo>
                  <a:close/>
                  <a:moveTo>
                    <a:pt x="1840" y="236"/>
                  </a:moveTo>
                  <a:cubicBezTo>
                    <a:pt x="1837" y="233"/>
                    <a:pt x="1834" y="231"/>
                    <a:pt x="1831" y="229"/>
                  </a:cubicBezTo>
                  <a:cubicBezTo>
                    <a:pt x="1827" y="233"/>
                    <a:pt x="1827" y="233"/>
                    <a:pt x="1827" y="233"/>
                  </a:cubicBezTo>
                  <a:cubicBezTo>
                    <a:pt x="1830" y="235"/>
                    <a:pt x="1834" y="238"/>
                    <a:pt x="1837" y="240"/>
                  </a:cubicBezTo>
                  <a:lnTo>
                    <a:pt x="1840" y="236"/>
                  </a:lnTo>
                  <a:close/>
                  <a:moveTo>
                    <a:pt x="1859" y="251"/>
                  </a:moveTo>
                  <a:cubicBezTo>
                    <a:pt x="1856" y="248"/>
                    <a:pt x="1853" y="246"/>
                    <a:pt x="1849" y="243"/>
                  </a:cubicBezTo>
                  <a:cubicBezTo>
                    <a:pt x="1846" y="248"/>
                    <a:pt x="1846" y="248"/>
                    <a:pt x="1846" y="248"/>
                  </a:cubicBezTo>
                  <a:cubicBezTo>
                    <a:pt x="1849" y="250"/>
                    <a:pt x="1852" y="253"/>
                    <a:pt x="1855" y="255"/>
                  </a:cubicBezTo>
                  <a:lnTo>
                    <a:pt x="1859" y="251"/>
                  </a:lnTo>
                  <a:close/>
                  <a:moveTo>
                    <a:pt x="1877" y="266"/>
                  </a:moveTo>
                  <a:cubicBezTo>
                    <a:pt x="1874" y="264"/>
                    <a:pt x="1871" y="261"/>
                    <a:pt x="1868" y="259"/>
                  </a:cubicBezTo>
                  <a:cubicBezTo>
                    <a:pt x="1865" y="263"/>
                    <a:pt x="1865" y="263"/>
                    <a:pt x="1865" y="263"/>
                  </a:cubicBezTo>
                  <a:cubicBezTo>
                    <a:pt x="1868" y="265"/>
                    <a:pt x="1871" y="268"/>
                    <a:pt x="1874" y="270"/>
                  </a:cubicBezTo>
                  <a:lnTo>
                    <a:pt x="1877" y="266"/>
                  </a:lnTo>
                  <a:close/>
                  <a:moveTo>
                    <a:pt x="1895" y="282"/>
                  </a:moveTo>
                  <a:cubicBezTo>
                    <a:pt x="1892" y="280"/>
                    <a:pt x="1889" y="277"/>
                    <a:pt x="1886" y="274"/>
                  </a:cubicBezTo>
                  <a:cubicBezTo>
                    <a:pt x="1883" y="278"/>
                    <a:pt x="1883" y="278"/>
                    <a:pt x="1883" y="278"/>
                  </a:cubicBezTo>
                  <a:cubicBezTo>
                    <a:pt x="1886" y="281"/>
                    <a:pt x="1889" y="284"/>
                    <a:pt x="1892" y="286"/>
                  </a:cubicBezTo>
                  <a:lnTo>
                    <a:pt x="1895" y="282"/>
                  </a:lnTo>
                  <a:close/>
                  <a:moveTo>
                    <a:pt x="1913" y="299"/>
                  </a:moveTo>
                  <a:cubicBezTo>
                    <a:pt x="1910" y="296"/>
                    <a:pt x="1907" y="293"/>
                    <a:pt x="1904" y="290"/>
                  </a:cubicBezTo>
                  <a:cubicBezTo>
                    <a:pt x="1901" y="294"/>
                    <a:pt x="1901" y="294"/>
                    <a:pt x="1901" y="294"/>
                  </a:cubicBezTo>
                  <a:cubicBezTo>
                    <a:pt x="1904" y="297"/>
                    <a:pt x="1906" y="300"/>
                    <a:pt x="1909" y="302"/>
                  </a:cubicBezTo>
                  <a:lnTo>
                    <a:pt x="1913" y="299"/>
                  </a:lnTo>
                  <a:close/>
                  <a:moveTo>
                    <a:pt x="1930" y="315"/>
                  </a:moveTo>
                  <a:cubicBezTo>
                    <a:pt x="1928" y="312"/>
                    <a:pt x="1925" y="310"/>
                    <a:pt x="1922" y="307"/>
                  </a:cubicBezTo>
                  <a:cubicBezTo>
                    <a:pt x="1918" y="311"/>
                    <a:pt x="1918" y="311"/>
                    <a:pt x="1918" y="311"/>
                  </a:cubicBezTo>
                  <a:cubicBezTo>
                    <a:pt x="1921" y="313"/>
                    <a:pt x="1924" y="316"/>
                    <a:pt x="1927" y="319"/>
                  </a:cubicBezTo>
                  <a:lnTo>
                    <a:pt x="1930" y="315"/>
                  </a:lnTo>
                  <a:close/>
                  <a:moveTo>
                    <a:pt x="1947" y="332"/>
                  </a:moveTo>
                  <a:cubicBezTo>
                    <a:pt x="1945" y="329"/>
                    <a:pt x="1942" y="326"/>
                    <a:pt x="1939" y="324"/>
                  </a:cubicBezTo>
                  <a:cubicBezTo>
                    <a:pt x="1935" y="327"/>
                    <a:pt x="1935" y="327"/>
                    <a:pt x="1935" y="327"/>
                  </a:cubicBezTo>
                  <a:cubicBezTo>
                    <a:pt x="1938" y="330"/>
                    <a:pt x="1941" y="333"/>
                    <a:pt x="1944" y="336"/>
                  </a:cubicBezTo>
                  <a:cubicBezTo>
                    <a:pt x="1947" y="332"/>
                    <a:pt x="1947" y="332"/>
                    <a:pt x="1947" y="332"/>
                  </a:cubicBezTo>
                  <a:close/>
                  <a:moveTo>
                    <a:pt x="1964" y="350"/>
                  </a:moveTo>
                  <a:cubicBezTo>
                    <a:pt x="1961" y="347"/>
                    <a:pt x="1959" y="344"/>
                    <a:pt x="1956" y="341"/>
                  </a:cubicBezTo>
                  <a:cubicBezTo>
                    <a:pt x="1952" y="344"/>
                    <a:pt x="1952" y="344"/>
                    <a:pt x="1952" y="344"/>
                  </a:cubicBezTo>
                  <a:cubicBezTo>
                    <a:pt x="1955" y="347"/>
                    <a:pt x="1957" y="350"/>
                    <a:pt x="1960" y="353"/>
                  </a:cubicBezTo>
                  <a:lnTo>
                    <a:pt x="1964" y="350"/>
                  </a:lnTo>
                  <a:close/>
                  <a:moveTo>
                    <a:pt x="1980" y="367"/>
                  </a:moveTo>
                  <a:cubicBezTo>
                    <a:pt x="1978" y="364"/>
                    <a:pt x="1975" y="361"/>
                    <a:pt x="1972" y="358"/>
                  </a:cubicBezTo>
                  <a:cubicBezTo>
                    <a:pt x="1968" y="362"/>
                    <a:pt x="1968" y="362"/>
                    <a:pt x="1968" y="362"/>
                  </a:cubicBezTo>
                  <a:cubicBezTo>
                    <a:pt x="1971" y="365"/>
                    <a:pt x="1974" y="368"/>
                    <a:pt x="1976" y="371"/>
                  </a:cubicBezTo>
                  <a:lnTo>
                    <a:pt x="1980" y="367"/>
                  </a:lnTo>
                  <a:close/>
                  <a:moveTo>
                    <a:pt x="1996" y="385"/>
                  </a:moveTo>
                  <a:cubicBezTo>
                    <a:pt x="1994" y="382"/>
                    <a:pt x="1991" y="379"/>
                    <a:pt x="1988" y="376"/>
                  </a:cubicBezTo>
                  <a:cubicBezTo>
                    <a:pt x="1984" y="380"/>
                    <a:pt x="1984" y="380"/>
                    <a:pt x="1984" y="380"/>
                  </a:cubicBezTo>
                  <a:cubicBezTo>
                    <a:pt x="1987" y="383"/>
                    <a:pt x="1990" y="386"/>
                    <a:pt x="1992" y="389"/>
                  </a:cubicBezTo>
                  <a:lnTo>
                    <a:pt x="1996" y="385"/>
                  </a:lnTo>
                  <a:close/>
                  <a:moveTo>
                    <a:pt x="2012" y="404"/>
                  </a:moveTo>
                  <a:cubicBezTo>
                    <a:pt x="2009" y="401"/>
                    <a:pt x="2007" y="398"/>
                    <a:pt x="2004" y="394"/>
                  </a:cubicBezTo>
                  <a:cubicBezTo>
                    <a:pt x="2000" y="398"/>
                    <a:pt x="2000" y="398"/>
                    <a:pt x="2000" y="398"/>
                  </a:cubicBezTo>
                  <a:cubicBezTo>
                    <a:pt x="2003" y="401"/>
                    <a:pt x="2005" y="404"/>
                    <a:pt x="2008" y="407"/>
                  </a:cubicBezTo>
                  <a:lnTo>
                    <a:pt x="2012" y="404"/>
                  </a:lnTo>
                  <a:close/>
                  <a:moveTo>
                    <a:pt x="2027" y="422"/>
                  </a:moveTo>
                  <a:cubicBezTo>
                    <a:pt x="2025" y="419"/>
                    <a:pt x="2022" y="416"/>
                    <a:pt x="2020" y="413"/>
                  </a:cubicBezTo>
                  <a:cubicBezTo>
                    <a:pt x="2015" y="416"/>
                    <a:pt x="2015" y="416"/>
                    <a:pt x="2015" y="416"/>
                  </a:cubicBezTo>
                  <a:cubicBezTo>
                    <a:pt x="2018" y="420"/>
                    <a:pt x="2020" y="423"/>
                    <a:pt x="2023" y="426"/>
                  </a:cubicBezTo>
                  <a:lnTo>
                    <a:pt x="2027" y="422"/>
                  </a:lnTo>
                  <a:close/>
                  <a:moveTo>
                    <a:pt x="2042" y="441"/>
                  </a:moveTo>
                  <a:cubicBezTo>
                    <a:pt x="2039" y="438"/>
                    <a:pt x="2037" y="435"/>
                    <a:pt x="2034" y="432"/>
                  </a:cubicBezTo>
                  <a:cubicBezTo>
                    <a:pt x="2030" y="435"/>
                    <a:pt x="2030" y="435"/>
                    <a:pt x="2030" y="435"/>
                  </a:cubicBezTo>
                  <a:cubicBezTo>
                    <a:pt x="2033" y="438"/>
                    <a:pt x="2035" y="442"/>
                    <a:pt x="2038" y="445"/>
                  </a:cubicBezTo>
                  <a:lnTo>
                    <a:pt x="2042" y="441"/>
                  </a:lnTo>
                  <a:close/>
                  <a:moveTo>
                    <a:pt x="2056" y="461"/>
                  </a:moveTo>
                  <a:cubicBezTo>
                    <a:pt x="2054" y="458"/>
                    <a:pt x="2051" y="454"/>
                    <a:pt x="2049" y="451"/>
                  </a:cubicBezTo>
                  <a:cubicBezTo>
                    <a:pt x="2045" y="454"/>
                    <a:pt x="2045" y="454"/>
                    <a:pt x="2045" y="454"/>
                  </a:cubicBezTo>
                  <a:cubicBezTo>
                    <a:pt x="2047" y="458"/>
                    <a:pt x="2050" y="461"/>
                    <a:pt x="2052" y="464"/>
                  </a:cubicBezTo>
                  <a:lnTo>
                    <a:pt x="2056" y="461"/>
                  </a:lnTo>
                  <a:close/>
                  <a:moveTo>
                    <a:pt x="2070" y="481"/>
                  </a:moveTo>
                  <a:cubicBezTo>
                    <a:pt x="2068" y="477"/>
                    <a:pt x="2066" y="474"/>
                    <a:pt x="2063" y="471"/>
                  </a:cubicBezTo>
                  <a:cubicBezTo>
                    <a:pt x="2059" y="474"/>
                    <a:pt x="2059" y="474"/>
                    <a:pt x="2059" y="474"/>
                  </a:cubicBezTo>
                  <a:cubicBezTo>
                    <a:pt x="2061" y="477"/>
                    <a:pt x="2063" y="480"/>
                    <a:pt x="2066" y="484"/>
                  </a:cubicBezTo>
                  <a:lnTo>
                    <a:pt x="2070" y="481"/>
                  </a:lnTo>
                  <a:close/>
                  <a:moveTo>
                    <a:pt x="2084" y="500"/>
                  </a:moveTo>
                  <a:cubicBezTo>
                    <a:pt x="2082" y="497"/>
                    <a:pt x="2079" y="494"/>
                    <a:pt x="2077" y="490"/>
                  </a:cubicBezTo>
                  <a:cubicBezTo>
                    <a:pt x="2073" y="493"/>
                    <a:pt x="2073" y="493"/>
                    <a:pt x="2073" y="493"/>
                  </a:cubicBezTo>
                  <a:cubicBezTo>
                    <a:pt x="2075" y="497"/>
                    <a:pt x="2077" y="500"/>
                    <a:pt x="2079" y="503"/>
                  </a:cubicBezTo>
                  <a:lnTo>
                    <a:pt x="2084" y="500"/>
                  </a:lnTo>
                  <a:close/>
                  <a:moveTo>
                    <a:pt x="2097" y="521"/>
                  </a:moveTo>
                  <a:cubicBezTo>
                    <a:pt x="2095" y="517"/>
                    <a:pt x="2093" y="514"/>
                    <a:pt x="2090" y="511"/>
                  </a:cubicBezTo>
                  <a:cubicBezTo>
                    <a:pt x="2086" y="513"/>
                    <a:pt x="2086" y="513"/>
                    <a:pt x="2086" y="513"/>
                  </a:cubicBezTo>
                  <a:cubicBezTo>
                    <a:pt x="2088" y="517"/>
                    <a:pt x="2090" y="520"/>
                    <a:pt x="2092" y="524"/>
                  </a:cubicBezTo>
                  <a:lnTo>
                    <a:pt x="2097" y="521"/>
                  </a:lnTo>
                  <a:close/>
                  <a:moveTo>
                    <a:pt x="2110" y="541"/>
                  </a:moveTo>
                  <a:cubicBezTo>
                    <a:pt x="2108" y="538"/>
                    <a:pt x="2105" y="534"/>
                    <a:pt x="2103" y="531"/>
                  </a:cubicBezTo>
                  <a:cubicBezTo>
                    <a:pt x="2099" y="534"/>
                    <a:pt x="2099" y="534"/>
                    <a:pt x="2099" y="534"/>
                  </a:cubicBezTo>
                  <a:cubicBezTo>
                    <a:pt x="2101" y="537"/>
                    <a:pt x="2103" y="541"/>
                    <a:pt x="2105" y="544"/>
                  </a:cubicBezTo>
                  <a:lnTo>
                    <a:pt x="2110" y="541"/>
                  </a:lnTo>
                  <a:close/>
                  <a:moveTo>
                    <a:pt x="2122" y="562"/>
                  </a:moveTo>
                  <a:cubicBezTo>
                    <a:pt x="2120" y="558"/>
                    <a:pt x="2118" y="555"/>
                    <a:pt x="2116" y="552"/>
                  </a:cubicBezTo>
                  <a:cubicBezTo>
                    <a:pt x="2111" y="554"/>
                    <a:pt x="2111" y="554"/>
                    <a:pt x="2111" y="554"/>
                  </a:cubicBezTo>
                  <a:cubicBezTo>
                    <a:pt x="2113" y="558"/>
                    <a:pt x="2115" y="561"/>
                    <a:pt x="2117" y="565"/>
                  </a:cubicBezTo>
                  <a:lnTo>
                    <a:pt x="2122" y="562"/>
                  </a:lnTo>
                  <a:close/>
                  <a:moveTo>
                    <a:pt x="2134" y="583"/>
                  </a:moveTo>
                  <a:cubicBezTo>
                    <a:pt x="2132" y="579"/>
                    <a:pt x="2130" y="576"/>
                    <a:pt x="2128" y="572"/>
                  </a:cubicBezTo>
                  <a:cubicBezTo>
                    <a:pt x="2123" y="575"/>
                    <a:pt x="2123" y="575"/>
                    <a:pt x="2123" y="575"/>
                  </a:cubicBezTo>
                  <a:cubicBezTo>
                    <a:pt x="2125" y="579"/>
                    <a:pt x="2127" y="582"/>
                    <a:pt x="2129" y="586"/>
                  </a:cubicBezTo>
                  <a:lnTo>
                    <a:pt x="2134" y="583"/>
                  </a:lnTo>
                  <a:close/>
                  <a:moveTo>
                    <a:pt x="2145" y="604"/>
                  </a:moveTo>
                  <a:cubicBezTo>
                    <a:pt x="2143" y="601"/>
                    <a:pt x="2142" y="597"/>
                    <a:pt x="2140" y="594"/>
                  </a:cubicBezTo>
                  <a:cubicBezTo>
                    <a:pt x="2135" y="596"/>
                    <a:pt x="2135" y="596"/>
                    <a:pt x="2135" y="596"/>
                  </a:cubicBezTo>
                  <a:cubicBezTo>
                    <a:pt x="2137" y="600"/>
                    <a:pt x="2139" y="603"/>
                    <a:pt x="2141" y="607"/>
                  </a:cubicBezTo>
                  <a:lnTo>
                    <a:pt x="2145" y="604"/>
                  </a:lnTo>
                  <a:close/>
                  <a:moveTo>
                    <a:pt x="2156" y="626"/>
                  </a:moveTo>
                  <a:cubicBezTo>
                    <a:pt x="2155" y="622"/>
                    <a:pt x="2153" y="618"/>
                    <a:pt x="2151" y="615"/>
                  </a:cubicBezTo>
                  <a:cubicBezTo>
                    <a:pt x="2146" y="617"/>
                    <a:pt x="2146" y="617"/>
                    <a:pt x="2146" y="617"/>
                  </a:cubicBezTo>
                  <a:cubicBezTo>
                    <a:pt x="2148" y="621"/>
                    <a:pt x="2150" y="624"/>
                    <a:pt x="2152" y="628"/>
                  </a:cubicBezTo>
                  <a:lnTo>
                    <a:pt x="2156" y="626"/>
                  </a:lnTo>
                  <a:close/>
                  <a:moveTo>
                    <a:pt x="2167" y="647"/>
                  </a:moveTo>
                  <a:cubicBezTo>
                    <a:pt x="2165" y="644"/>
                    <a:pt x="2164" y="640"/>
                    <a:pt x="2162" y="636"/>
                  </a:cubicBezTo>
                  <a:cubicBezTo>
                    <a:pt x="2157" y="639"/>
                    <a:pt x="2157" y="639"/>
                    <a:pt x="2157" y="639"/>
                  </a:cubicBezTo>
                  <a:cubicBezTo>
                    <a:pt x="2159" y="642"/>
                    <a:pt x="2160" y="646"/>
                    <a:pt x="2162" y="650"/>
                  </a:cubicBezTo>
                  <a:lnTo>
                    <a:pt x="2167" y="647"/>
                  </a:lnTo>
                  <a:close/>
                  <a:moveTo>
                    <a:pt x="2177" y="669"/>
                  </a:moveTo>
                  <a:cubicBezTo>
                    <a:pt x="2175" y="665"/>
                    <a:pt x="2174" y="662"/>
                    <a:pt x="2172" y="658"/>
                  </a:cubicBezTo>
                  <a:cubicBezTo>
                    <a:pt x="2167" y="660"/>
                    <a:pt x="2167" y="660"/>
                    <a:pt x="2167" y="660"/>
                  </a:cubicBezTo>
                  <a:cubicBezTo>
                    <a:pt x="2169" y="664"/>
                    <a:pt x="2171" y="668"/>
                    <a:pt x="2172" y="671"/>
                  </a:cubicBezTo>
                  <a:cubicBezTo>
                    <a:pt x="2177" y="669"/>
                    <a:pt x="2177" y="669"/>
                    <a:pt x="2177" y="669"/>
                  </a:cubicBezTo>
                  <a:close/>
                  <a:moveTo>
                    <a:pt x="2187" y="691"/>
                  </a:moveTo>
                  <a:cubicBezTo>
                    <a:pt x="2185" y="687"/>
                    <a:pt x="2184" y="684"/>
                    <a:pt x="2182" y="680"/>
                  </a:cubicBezTo>
                  <a:cubicBezTo>
                    <a:pt x="2177" y="682"/>
                    <a:pt x="2177" y="682"/>
                    <a:pt x="2177" y="682"/>
                  </a:cubicBezTo>
                  <a:cubicBezTo>
                    <a:pt x="2179" y="686"/>
                    <a:pt x="2180" y="689"/>
                    <a:pt x="2182" y="693"/>
                  </a:cubicBezTo>
                  <a:cubicBezTo>
                    <a:pt x="2187" y="691"/>
                    <a:pt x="2187" y="691"/>
                    <a:pt x="2187" y="691"/>
                  </a:cubicBezTo>
                  <a:close/>
                  <a:moveTo>
                    <a:pt x="2196" y="713"/>
                  </a:moveTo>
                  <a:cubicBezTo>
                    <a:pt x="2195" y="709"/>
                    <a:pt x="2193" y="706"/>
                    <a:pt x="2192" y="702"/>
                  </a:cubicBezTo>
                  <a:cubicBezTo>
                    <a:pt x="2187" y="704"/>
                    <a:pt x="2187" y="704"/>
                    <a:pt x="2187" y="704"/>
                  </a:cubicBezTo>
                  <a:cubicBezTo>
                    <a:pt x="2188" y="708"/>
                    <a:pt x="2190" y="712"/>
                    <a:pt x="2191" y="715"/>
                  </a:cubicBezTo>
                  <a:lnTo>
                    <a:pt x="2196" y="713"/>
                  </a:lnTo>
                  <a:close/>
                  <a:moveTo>
                    <a:pt x="2205" y="736"/>
                  </a:moveTo>
                  <a:cubicBezTo>
                    <a:pt x="2204" y="732"/>
                    <a:pt x="2202" y="728"/>
                    <a:pt x="2201" y="724"/>
                  </a:cubicBezTo>
                  <a:cubicBezTo>
                    <a:pt x="2196" y="726"/>
                    <a:pt x="2196" y="726"/>
                    <a:pt x="2196" y="726"/>
                  </a:cubicBezTo>
                  <a:cubicBezTo>
                    <a:pt x="2197" y="730"/>
                    <a:pt x="2199" y="734"/>
                    <a:pt x="2200" y="737"/>
                  </a:cubicBezTo>
                  <a:lnTo>
                    <a:pt x="2205" y="736"/>
                  </a:lnTo>
                  <a:close/>
                  <a:moveTo>
                    <a:pt x="2213" y="758"/>
                  </a:moveTo>
                  <a:cubicBezTo>
                    <a:pt x="2212" y="754"/>
                    <a:pt x="2211" y="751"/>
                    <a:pt x="2209" y="747"/>
                  </a:cubicBezTo>
                  <a:cubicBezTo>
                    <a:pt x="2204" y="749"/>
                    <a:pt x="2204" y="749"/>
                    <a:pt x="2204" y="749"/>
                  </a:cubicBezTo>
                  <a:cubicBezTo>
                    <a:pt x="2206" y="752"/>
                    <a:pt x="2207" y="756"/>
                    <a:pt x="2208" y="760"/>
                  </a:cubicBezTo>
                  <a:lnTo>
                    <a:pt x="2213" y="758"/>
                  </a:lnTo>
                  <a:close/>
                  <a:moveTo>
                    <a:pt x="2221" y="781"/>
                  </a:moveTo>
                  <a:cubicBezTo>
                    <a:pt x="2220" y="777"/>
                    <a:pt x="2219" y="773"/>
                    <a:pt x="2217" y="769"/>
                  </a:cubicBezTo>
                  <a:cubicBezTo>
                    <a:pt x="2212" y="771"/>
                    <a:pt x="2212" y="771"/>
                    <a:pt x="2212" y="771"/>
                  </a:cubicBezTo>
                  <a:cubicBezTo>
                    <a:pt x="2214" y="775"/>
                    <a:pt x="2215" y="779"/>
                    <a:pt x="2216" y="783"/>
                  </a:cubicBezTo>
                  <a:lnTo>
                    <a:pt x="2221" y="781"/>
                  </a:lnTo>
                  <a:close/>
                  <a:moveTo>
                    <a:pt x="2229" y="804"/>
                  </a:moveTo>
                  <a:cubicBezTo>
                    <a:pt x="2228" y="800"/>
                    <a:pt x="2226" y="796"/>
                    <a:pt x="2225" y="792"/>
                  </a:cubicBezTo>
                  <a:cubicBezTo>
                    <a:pt x="2220" y="794"/>
                    <a:pt x="2220" y="794"/>
                    <a:pt x="2220" y="794"/>
                  </a:cubicBezTo>
                  <a:cubicBezTo>
                    <a:pt x="2221" y="798"/>
                    <a:pt x="2223" y="801"/>
                    <a:pt x="2224" y="805"/>
                  </a:cubicBezTo>
                  <a:lnTo>
                    <a:pt x="2229" y="804"/>
                  </a:lnTo>
                  <a:close/>
                  <a:moveTo>
                    <a:pt x="2236" y="827"/>
                  </a:moveTo>
                  <a:cubicBezTo>
                    <a:pt x="2235" y="823"/>
                    <a:pt x="2234" y="819"/>
                    <a:pt x="2233" y="815"/>
                  </a:cubicBezTo>
                  <a:cubicBezTo>
                    <a:pt x="2227" y="817"/>
                    <a:pt x="2227" y="817"/>
                    <a:pt x="2227" y="817"/>
                  </a:cubicBezTo>
                  <a:cubicBezTo>
                    <a:pt x="2229" y="820"/>
                    <a:pt x="2230" y="824"/>
                    <a:pt x="2231" y="828"/>
                  </a:cubicBezTo>
                  <a:lnTo>
                    <a:pt x="2236" y="827"/>
                  </a:lnTo>
                  <a:close/>
                  <a:moveTo>
                    <a:pt x="2243" y="850"/>
                  </a:moveTo>
                  <a:cubicBezTo>
                    <a:pt x="2242" y="846"/>
                    <a:pt x="2241" y="842"/>
                    <a:pt x="2239" y="838"/>
                  </a:cubicBezTo>
                  <a:cubicBezTo>
                    <a:pt x="2234" y="840"/>
                    <a:pt x="2234" y="840"/>
                    <a:pt x="2234" y="840"/>
                  </a:cubicBezTo>
                  <a:cubicBezTo>
                    <a:pt x="2235" y="843"/>
                    <a:pt x="2237" y="847"/>
                    <a:pt x="2238" y="851"/>
                  </a:cubicBezTo>
                  <a:lnTo>
                    <a:pt x="2243" y="850"/>
                  </a:lnTo>
                  <a:close/>
                  <a:moveTo>
                    <a:pt x="2249" y="873"/>
                  </a:moveTo>
                  <a:cubicBezTo>
                    <a:pt x="2248" y="869"/>
                    <a:pt x="2247" y="865"/>
                    <a:pt x="2246" y="861"/>
                  </a:cubicBezTo>
                  <a:cubicBezTo>
                    <a:pt x="2241" y="863"/>
                    <a:pt x="2241" y="863"/>
                    <a:pt x="2241" y="863"/>
                  </a:cubicBezTo>
                  <a:cubicBezTo>
                    <a:pt x="2242" y="867"/>
                    <a:pt x="2243" y="870"/>
                    <a:pt x="2244" y="874"/>
                  </a:cubicBezTo>
                  <a:lnTo>
                    <a:pt x="2249" y="873"/>
                  </a:lnTo>
                  <a:close/>
                  <a:moveTo>
                    <a:pt x="2255" y="896"/>
                  </a:moveTo>
                  <a:cubicBezTo>
                    <a:pt x="2254" y="892"/>
                    <a:pt x="2253" y="888"/>
                    <a:pt x="2252" y="885"/>
                  </a:cubicBezTo>
                  <a:cubicBezTo>
                    <a:pt x="2247" y="886"/>
                    <a:pt x="2247" y="886"/>
                    <a:pt x="2247" y="886"/>
                  </a:cubicBezTo>
                  <a:cubicBezTo>
                    <a:pt x="2248" y="890"/>
                    <a:pt x="2249" y="894"/>
                    <a:pt x="2250" y="898"/>
                  </a:cubicBezTo>
                  <a:cubicBezTo>
                    <a:pt x="2255" y="896"/>
                    <a:pt x="2255" y="896"/>
                    <a:pt x="2255" y="896"/>
                  </a:cubicBezTo>
                  <a:close/>
                  <a:moveTo>
                    <a:pt x="2260" y="920"/>
                  </a:moveTo>
                  <a:cubicBezTo>
                    <a:pt x="2259" y="916"/>
                    <a:pt x="2258" y="912"/>
                    <a:pt x="2258" y="908"/>
                  </a:cubicBezTo>
                  <a:cubicBezTo>
                    <a:pt x="2252" y="909"/>
                    <a:pt x="2252" y="909"/>
                    <a:pt x="2252" y="909"/>
                  </a:cubicBezTo>
                  <a:cubicBezTo>
                    <a:pt x="2253" y="913"/>
                    <a:pt x="2254" y="917"/>
                    <a:pt x="2255" y="921"/>
                  </a:cubicBezTo>
                  <a:lnTo>
                    <a:pt x="2260" y="920"/>
                  </a:lnTo>
                  <a:close/>
                  <a:moveTo>
                    <a:pt x="2265" y="943"/>
                  </a:moveTo>
                  <a:cubicBezTo>
                    <a:pt x="2264" y="939"/>
                    <a:pt x="2263" y="935"/>
                    <a:pt x="2263" y="931"/>
                  </a:cubicBezTo>
                  <a:cubicBezTo>
                    <a:pt x="2257" y="933"/>
                    <a:pt x="2257" y="933"/>
                    <a:pt x="2257" y="933"/>
                  </a:cubicBezTo>
                  <a:cubicBezTo>
                    <a:pt x="2258" y="936"/>
                    <a:pt x="2259" y="940"/>
                    <a:pt x="2260" y="944"/>
                  </a:cubicBezTo>
                  <a:lnTo>
                    <a:pt x="2265" y="943"/>
                  </a:lnTo>
                  <a:close/>
                  <a:moveTo>
                    <a:pt x="2270" y="967"/>
                  </a:moveTo>
                  <a:cubicBezTo>
                    <a:pt x="2269" y="963"/>
                    <a:pt x="2268" y="959"/>
                    <a:pt x="2267" y="955"/>
                  </a:cubicBezTo>
                  <a:cubicBezTo>
                    <a:pt x="2262" y="956"/>
                    <a:pt x="2262" y="956"/>
                    <a:pt x="2262" y="956"/>
                  </a:cubicBezTo>
                  <a:cubicBezTo>
                    <a:pt x="2263" y="960"/>
                    <a:pt x="2264" y="964"/>
                    <a:pt x="2264" y="968"/>
                  </a:cubicBezTo>
                  <a:lnTo>
                    <a:pt x="2270" y="967"/>
                  </a:lnTo>
                  <a:close/>
                  <a:moveTo>
                    <a:pt x="2274" y="991"/>
                  </a:moveTo>
                  <a:cubicBezTo>
                    <a:pt x="2273" y="987"/>
                    <a:pt x="2272" y="983"/>
                    <a:pt x="2272" y="979"/>
                  </a:cubicBezTo>
                  <a:cubicBezTo>
                    <a:pt x="2266" y="980"/>
                    <a:pt x="2266" y="980"/>
                    <a:pt x="2266" y="980"/>
                  </a:cubicBezTo>
                  <a:cubicBezTo>
                    <a:pt x="2267" y="984"/>
                    <a:pt x="2268" y="987"/>
                    <a:pt x="2268" y="991"/>
                  </a:cubicBezTo>
                  <a:lnTo>
                    <a:pt x="2274" y="991"/>
                  </a:lnTo>
                  <a:close/>
                  <a:moveTo>
                    <a:pt x="2277" y="1014"/>
                  </a:moveTo>
                  <a:cubicBezTo>
                    <a:pt x="2277" y="1010"/>
                    <a:pt x="2276" y="1006"/>
                    <a:pt x="2275" y="1002"/>
                  </a:cubicBezTo>
                  <a:cubicBezTo>
                    <a:pt x="2270" y="1003"/>
                    <a:pt x="2270" y="1003"/>
                    <a:pt x="2270" y="1003"/>
                  </a:cubicBezTo>
                  <a:cubicBezTo>
                    <a:pt x="2271" y="1007"/>
                    <a:pt x="2271" y="1011"/>
                    <a:pt x="2272" y="1015"/>
                  </a:cubicBezTo>
                  <a:lnTo>
                    <a:pt x="2277" y="1014"/>
                  </a:lnTo>
                  <a:close/>
                  <a:moveTo>
                    <a:pt x="2280" y="1038"/>
                  </a:moveTo>
                  <a:cubicBezTo>
                    <a:pt x="2280" y="1034"/>
                    <a:pt x="2279" y="1030"/>
                    <a:pt x="2279" y="1026"/>
                  </a:cubicBezTo>
                  <a:cubicBezTo>
                    <a:pt x="2274" y="1027"/>
                    <a:pt x="2274" y="1027"/>
                    <a:pt x="2274" y="1027"/>
                  </a:cubicBezTo>
                  <a:cubicBezTo>
                    <a:pt x="2274" y="1031"/>
                    <a:pt x="2275" y="1035"/>
                    <a:pt x="2275" y="1039"/>
                  </a:cubicBezTo>
                  <a:lnTo>
                    <a:pt x="2280" y="1038"/>
                  </a:lnTo>
                  <a:close/>
                  <a:moveTo>
                    <a:pt x="2283" y="1062"/>
                  </a:moveTo>
                  <a:cubicBezTo>
                    <a:pt x="2283" y="1058"/>
                    <a:pt x="2282" y="1054"/>
                    <a:pt x="2282" y="1050"/>
                  </a:cubicBezTo>
                  <a:cubicBezTo>
                    <a:pt x="2277" y="1051"/>
                    <a:pt x="2277" y="1051"/>
                    <a:pt x="2277" y="1051"/>
                  </a:cubicBezTo>
                  <a:cubicBezTo>
                    <a:pt x="2277" y="1055"/>
                    <a:pt x="2277" y="1059"/>
                    <a:pt x="2278" y="1063"/>
                  </a:cubicBezTo>
                  <a:lnTo>
                    <a:pt x="2283" y="1062"/>
                  </a:lnTo>
                  <a:close/>
                  <a:moveTo>
                    <a:pt x="2286" y="1086"/>
                  </a:moveTo>
                  <a:cubicBezTo>
                    <a:pt x="2285" y="1082"/>
                    <a:pt x="2285" y="1078"/>
                    <a:pt x="2284" y="1074"/>
                  </a:cubicBezTo>
                  <a:cubicBezTo>
                    <a:pt x="2279" y="1075"/>
                    <a:pt x="2279" y="1075"/>
                    <a:pt x="2279" y="1075"/>
                  </a:cubicBezTo>
                  <a:cubicBezTo>
                    <a:pt x="2279" y="1079"/>
                    <a:pt x="2280" y="1083"/>
                    <a:pt x="2280" y="1086"/>
                  </a:cubicBezTo>
                  <a:lnTo>
                    <a:pt x="2286" y="1086"/>
                  </a:lnTo>
                  <a:close/>
                  <a:moveTo>
                    <a:pt x="2287" y="1110"/>
                  </a:moveTo>
                  <a:cubicBezTo>
                    <a:pt x="2287" y="1106"/>
                    <a:pt x="2287" y="1102"/>
                    <a:pt x="2287" y="1098"/>
                  </a:cubicBezTo>
                  <a:cubicBezTo>
                    <a:pt x="2281" y="1098"/>
                    <a:pt x="2281" y="1098"/>
                    <a:pt x="2281" y="1098"/>
                  </a:cubicBezTo>
                  <a:cubicBezTo>
                    <a:pt x="2281" y="1102"/>
                    <a:pt x="2282" y="1106"/>
                    <a:pt x="2282" y="1110"/>
                  </a:cubicBezTo>
                  <a:lnTo>
                    <a:pt x="2287" y="1110"/>
                  </a:lnTo>
                  <a:close/>
                  <a:moveTo>
                    <a:pt x="2289" y="1134"/>
                  </a:moveTo>
                  <a:cubicBezTo>
                    <a:pt x="2289" y="1130"/>
                    <a:pt x="2288" y="1126"/>
                    <a:pt x="2288" y="1122"/>
                  </a:cubicBezTo>
                  <a:cubicBezTo>
                    <a:pt x="2283" y="1122"/>
                    <a:pt x="2283" y="1122"/>
                    <a:pt x="2283" y="1122"/>
                  </a:cubicBezTo>
                  <a:cubicBezTo>
                    <a:pt x="2283" y="1126"/>
                    <a:pt x="2283" y="1130"/>
                    <a:pt x="2284" y="1134"/>
                  </a:cubicBezTo>
                  <a:lnTo>
                    <a:pt x="2289" y="1134"/>
                  </a:lnTo>
                  <a:close/>
                  <a:moveTo>
                    <a:pt x="2290" y="1158"/>
                  </a:moveTo>
                  <a:cubicBezTo>
                    <a:pt x="2290" y="1154"/>
                    <a:pt x="2290" y="1150"/>
                    <a:pt x="2289" y="1146"/>
                  </a:cubicBezTo>
                  <a:cubicBezTo>
                    <a:pt x="2284" y="1146"/>
                    <a:pt x="2284" y="1146"/>
                    <a:pt x="2284" y="1146"/>
                  </a:cubicBezTo>
                  <a:cubicBezTo>
                    <a:pt x="2284" y="1150"/>
                    <a:pt x="2284" y="1154"/>
                    <a:pt x="2285" y="1158"/>
                  </a:cubicBezTo>
                  <a:lnTo>
                    <a:pt x="2290" y="1158"/>
                  </a:lnTo>
                  <a:close/>
                  <a:moveTo>
                    <a:pt x="2291" y="1182"/>
                  </a:moveTo>
                  <a:cubicBezTo>
                    <a:pt x="2290" y="1178"/>
                    <a:pt x="2290" y="1174"/>
                    <a:pt x="2290" y="1170"/>
                  </a:cubicBezTo>
                  <a:cubicBezTo>
                    <a:pt x="2285" y="1170"/>
                    <a:pt x="2285" y="1170"/>
                    <a:pt x="2285" y="1170"/>
                  </a:cubicBezTo>
                  <a:cubicBezTo>
                    <a:pt x="2285" y="1174"/>
                    <a:pt x="2285" y="1178"/>
                    <a:pt x="2285" y="1182"/>
                  </a:cubicBezTo>
                  <a:lnTo>
                    <a:pt x="2291" y="1182"/>
                  </a:lnTo>
                  <a:close/>
                  <a:moveTo>
                    <a:pt x="2291" y="1206"/>
                  </a:moveTo>
                  <a:cubicBezTo>
                    <a:pt x="2291" y="1202"/>
                    <a:pt x="2291" y="1198"/>
                    <a:pt x="2291" y="1194"/>
                  </a:cubicBezTo>
                  <a:cubicBezTo>
                    <a:pt x="2285" y="1194"/>
                    <a:pt x="2285" y="1194"/>
                    <a:pt x="2285" y="1194"/>
                  </a:cubicBezTo>
                  <a:cubicBezTo>
                    <a:pt x="2285" y="1198"/>
                    <a:pt x="2285" y="1202"/>
                    <a:pt x="2285" y="1206"/>
                  </a:cubicBezTo>
                  <a:lnTo>
                    <a:pt x="2291" y="12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9" name="Oval 46"/>
            <p:cNvSpPr>
              <a:spLocks noChangeArrowheads="1"/>
            </p:cNvSpPr>
            <p:nvPr/>
          </p:nvSpPr>
          <p:spPr bwMode="auto">
            <a:xfrm>
              <a:off x="8412975" y="1862916"/>
              <a:ext cx="1045389" cy="10453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0" name="Freeform 47"/>
            <p:cNvSpPr>
              <a:spLocks noEditPoints="1"/>
            </p:cNvSpPr>
            <p:nvPr/>
          </p:nvSpPr>
          <p:spPr bwMode="auto">
            <a:xfrm>
              <a:off x="8394689" y="1844629"/>
              <a:ext cx="1081200" cy="1081200"/>
            </a:xfrm>
            <a:custGeom>
              <a:avLst/>
              <a:gdLst>
                <a:gd name="T0" fmla="*/ 300 w 600"/>
                <a:gd name="T1" fmla="*/ 20 h 600"/>
                <a:gd name="T2" fmla="*/ 580 w 600"/>
                <a:gd name="T3" fmla="*/ 300 h 600"/>
                <a:gd name="T4" fmla="*/ 300 w 600"/>
                <a:gd name="T5" fmla="*/ 580 h 600"/>
                <a:gd name="T6" fmla="*/ 20 w 600"/>
                <a:gd name="T7" fmla="*/ 300 h 600"/>
                <a:gd name="T8" fmla="*/ 300 w 600"/>
                <a:gd name="T9" fmla="*/ 20 h 600"/>
                <a:gd name="T10" fmla="*/ 300 w 600"/>
                <a:gd name="T11" fmla="*/ 0 h 600"/>
                <a:gd name="T12" fmla="*/ 0 w 600"/>
                <a:gd name="T13" fmla="*/ 300 h 600"/>
                <a:gd name="T14" fmla="*/ 300 w 600"/>
                <a:gd name="T15" fmla="*/ 600 h 600"/>
                <a:gd name="T16" fmla="*/ 600 w 600"/>
                <a:gd name="T17" fmla="*/ 300 h 600"/>
                <a:gd name="T18" fmla="*/ 300 w 600"/>
                <a:gd name="T19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20"/>
                  </a:moveTo>
                  <a:cubicBezTo>
                    <a:pt x="455" y="20"/>
                    <a:pt x="580" y="145"/>
                    <a:pt x="580" y="300"/>
                  </a:cubicBezTo>
                  <a:cubicBezTo>
                    <a:pt x="580" y="455"/>
                    <a:pt x="455" y="580"/>
                    <a:pt x="300" y="580"/>
                  </a:cubicBezTo>
                  <a:cubicBezTo>
                    <a:pt x="145" y="580"/>
                    <a:pt x="20" y="455"/>
                    <a:pt x="20" y="300"/>
                  </a:cubicBezTo>
                  <a:cubicBezTo>
                    <a:pt x="20" y="145"/>
                    <a:pt x="145" y="20"/>
                    <a:pt x="300" y="20"/>
                  </a:cubicBezTo>
                  <a:moveTo>
                    <a:pt x="300" y="0"/>
                  </a:moveTo>
                  <a:cubicBezTo>
                    <a:pt x="135" y="0"/>
                    <a:pt x="0" y="135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5" y="600"/>
                    <a:pt x="600" y="465"/>
                    <a:pt x="600" y="300"/>
                  </a:cubicBezTo>
                  <a:cubicBezTo>
                    <a:pt x="600" y="135"/>
                    <a:pt x="465" y="0"/>
                    <a:pt x="30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1" name="Freeform 48"/>
            <p:cNvSpPr>
              <a:spLocks/>
            </p:cNvSpPr>
            <p:nvPr/>
          </p:nvSpPr>
          <p:spPr bwMode="auto">
            <a:xfrm>
              <a:off x="9670947" y="2387134"/>
              <a:ext cx="1145966" cy="1045389"/>
            </a:xfrm>
            <a:custGeom>
              <a:avLst/>
              <a:gdLst>
                <a:gd name="T0" fmla="*/ 318 w 636"/>
                <a:gd name="T1" fmla="*/ 580 h 580"/>
                <a:gd name="T2" fmla="*/ 113 w 636"/>
                <a:gd name="T3" fmla="*/ 496 h 580"/>
                <a:gd name="T4" fmla="*/ 113 w 636"/>
                <a:gd name="T5" fmla="*/ 85 h 580"/>
                <a:gd name="T6" fmla="*/ 318 w 636"/>
                <a:gd name="T7" fmla="*/ 0 h 580"/>
                <a:gd name="T8" fmla="*/ 523 w 636"/>
                <a:gd name="T9" fmla="*/ 85 h 580"/>
                <a:gd name="T10" fmla="*/ 523 w 636"/>
                <a:gd name="T11" fmla="*/ 496 h 580"/>
                <a:gd name="T12" fmla="*/ 318 w 636"/>
                <a:gd name="T13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580">
                  <a:moveTo>
                    <a:pt x="318" y="580"/>
                  </a:moveTo>
                  <a:cubicBezTo>
                    <a:pt x="240" y="580"/>
                    <a:pt x="168" y="550"/>
                    <a:pt x="113" y="496"/>
                  </a:cubicBezTo>
                  <a:cubicBezTo>
                    <a:pt x="0" y="382"/>
                    <a:pt x="0" y="198"/>
                    <a:pt x="113" y="85"/>
                  </a:cubicBezTo>
                  <a:cubicBezTo>
                    <a:pt x="168" y="31"/>
                    <a:pt x="240" y="0"/>
                    <a:pt x="318" y="0"/>
                  </a:cubicBezTo>
                  <a:cubicBezTo>
                    <a:pt x="395" y="0"/>
                    <a:pt x="468" y="31"/>
                    <a:pt x="523" y="85"/>
                  </a:cubicBezTo>
                  <a:cubicBezTo>
                    <a:pt x="636" y="198"/>
                    <a:pt x="636" y="382"/>
                    <a:pt x="523" y="496"/>
                  </a:cubicBezTo>
                  <a:cubicBezTo>
                    <a:pt x="468" y="550"/>
                    <a:pt x="395" y="580"/>
                    <a:pt x="318" y="5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2" name="Freeform 49"/>
            <p:cNvSpPr>
              <a:spLocks noEditPoints="1"/>
            </p:cNvSpPr>
            <p:nvPr/>
          </p:nvSpPr>
          <p:spPr bwMode="auto">
            <a:xfrm>
              <a:off x="9651136" y="2369609"/>
              <a:ext cx="1185587" cy="1081200"/>
            </a:xfrm>
            <a:custGeom>
              <a:avLst/>
              <a:gdLst>
                <a:gd name="T0" fmla="*/ 329 w 658"/>
                <a:gd name="T1" fmla="*/ 20 h 600"/>
                <a:gd name="T2" fmla="*/ 527 w 658"/>
                <a:gd name="T3" fmla="*/ 102 h 600"/>
                <a:gd name="T4" fmla="*/ 527 w 658"/>
                <a:gd name="T5" fmla="*/ 498 h 600"/>
                <a:gd name="T6" fmla="*/ 329 w 658"/>
                <a:gd name="T7" fmla="*/ 580 h 600"/>
                <a:gd name="T8" fmla="*/ 131 w 658"/>
                <a:gd name="T9" fmla="*/ 498 h 600"/>
                <a:gd name="T10" fmla="*/ 131 w 658"/>
                <a:gd name="T11" fmla="*/ 102 h 600"/>
                <a:gd name="T12" fmla="*/ 329 w 658"/>
                <a:gd name="T13" fmla="*/ 20 h 600"/>
                <a:gd name="T14" fmla="*/ 329 w 658"/>
                <a:gd name="T15" fmla="*/ 0 h 600"/>
                <a:gd name="T16" fmla="*/ 117 w 658"/>
                <a:gd name="T17" fmla="*/ 88 h 600"/>
                <a:gd name="T18" fmla="*/ 117 w 658"/>
                <a:gd name="T19" fmla="*/ 513 h 600"/>
                <a:gd name="T20" fmla="*/ 329 w 658"/>
                <a:gd name="T21" fmla="*/ 600 h 600"/>
                <a:gd name="T22" fmla="*/ 541 w 658"/>
                <a:gd name="T23" fmla="*/ 513 h 600"/>
                <a:gd name="T24" fmla="*/ 541 w 658"/>
                <a:gd name="T25" fmla="*/ 88 h 600"/>
                <a:gd name="T26" fmla="*/ 329 w 658"/>
                <a:gd name="T27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8" h="600">
                  <a:moveTo>
                    <a:pt x="329" y="20"/>
                  </a:moveTo>
                  <a:cubicBezTo>
                    <a:pt x="400" y="20"/>
                    <a:pt x="472" y="48"/>
                    <a:pt x="527" y="102"/>
                  </a:cubicBezTo>
                  <a:cubicBezTo>
                    <a:pt x="636" y="212"/>
                    <a:pt x="636" y="389"/>
                    <a:pt x="527" y="498"/>
                  </a:cubicBezTo>
                  <a:cubicBezTo>
                    <a:pt x="472" y="553"/>
                    <a:pt x="400" y="580"/>
                    <a:pt x="329" y="580"/>
                  </a:cubicBezTo>
                  <a:cubicBezTo>
                    <a:pt x="257" y="580"/>
                    <a:pt x="185" y="553"/>
                    <a:pt x="131" y="498"/>
                  </a:cubicBezTo>
                  <a:cubicBezTo>
                    <a:pt x="21" y="389"/>
                    <a:pt x="21" y="212"/>
                    <a:pt x="131" y="102"/>
                  </a:cubicBezTo>
                  <a:cubicBezTo>
                    <a:pt x="185" y="48"/>
                    <a:pt x="257" y="20"/>
                    <a:pt x="329" y="20"/>
                  </a:cubicBezTo>
                  <a:moveTo>
                    <a:pt x="329" y="0"/>
                  </a:moveTo>
                  <a:cubicBezTo>
                    <a:pt x="249" y="0"/>
                    <a:pt x="173" y="32"/>
                    <a:pt x="117" y="88"/>
                  </a:cubicBezTo>
                  <a:cubicBezTo>
                    <a:pt x="0" y="205"/>
                    <a:pt x="0" y="396"/>
                    <a:pt x="117" y="513"/>
                  </a:cubicBezTo>
                  <a:cubicBezTo>
                    <a:pt x="173" y="569"/>
                    <a:pt x="249" y="600"/>
                    <a:pt x="329" y="600"/>
                  </a:cubicBezTo>
                  <a:cubicBezTo>
                    <a:pt x="409" y="600"/>
                    <a:pt x="484" y="569"/>
                    <a:pt x="541" y="513"/>
                  </a:cubicBezTo>
                  <a:cubicBezTo>
                    <a:pt x="658" y="396"/>
                    <a:pt x="658" y="205"/>
                    <a:pt x="541" y="88"/>
                  </a:cubicBezTo>
                  <a:cubicBezTo>
                    <a:pt x="484" y="32"/>
                    <a:pt x="409" y="0"/>
                    <a:pt x="32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3" name="Oval 50"/>
            <p:cNvSpPr>
              <a:spLocks noChangeArrowheads="1"/>
            </p:cNvSpPr>
            <p:nvPr/>
          </p:nvSpPr>
          <p:spPr bwMode="auto">
            <a:xfrm>
              <a:off x="10275931" y="3686251"/>
              <a:ext cx="1045389" cy="10453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4" name="Freeform 51"/>
            <p:cNvSpPr>
              <a:spLocks noEditPoints="1"/>
            </p:cNvSpPr>
            <p:nvPr/>
          </p:nvSpPr>
          <p:spPr bwMode="auto">
            <a:xfrm>
              <a:off x="10258407" y="3668726"/>
              <a:ext cx="1081200" cy="1081200"/>
            </a:xfrm>
            <a:custGeom>
              <a:avLst/>
              <a:gdLst>
                <a:gd name="T0" fmla="*/ 300 w 600"/>
                <a:gd name="T1" fmla="*/ 20 h 600"/>
                <a:gd name="T2" fmla="*/ 580 w 600"/>
                <a:gd name="T3" fmla="*/ 300 h 600"/>
                <a:gd name="T4" fmla="*/ 300 w 600"/>
                <a:gd name="T5" fmla="*/ 580 h 600"/>
                <a:gd name="T6" fmla="*/ 20 w 600"/>
                <a:gd name="T7" fmla="*/ 300 h 600"/>
                <a:gd name="T8" fmla="*/ 300 w 600"/>
                <a:gd name="T9" fmla="*/ 20 h 600"/>
                <a:gd name="T10" fmla="*/ 300 w 600"/>
                <a:gd name="T11" fmla="*/ 0 h 600"/>
                <a:gd name="T12" fmla="*/ 300 w 600"/>
                <a:gd name="T13" fmla="*/ 0 h 600"/>
                <a:gd name="T14" fmla="*/ 0 w 600"/>
                <a:gd name="T15" fmla="*/ 300 h 600"/>
                <a:gd name="T16" fmla="*/ 300 w 600"/>
                <a:gd name="T17" fmla="*/ 600 h 600"/>
                <a:gd name="T18" fmla="*/ 600 w 600"/>
                <a:gd name="T19" fmla="*/ 300 h 600"/>
                <a:gd name="T20" fmla="*/ 300 w 600"/>
                <a:gd name="T21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0" h="600">
                  <a:moveTo>
                    <a:pt x="300" y="20"/>
                  </a:moveTo>
                  <a:cubicBezTo>
                    <a:pt x="455" y="20"/>
                    <a:pt x="580" y="145"/>
                    <a:pt x="580" y="300"/>
                  </a:cubicBezTo>
                  <a:cubicBezTo>
                    <a:pt x="580" y="455"/>
                    <a:pt x="455" y="580"/>
                    <a:pt x="300" y="580"/>
                  </a:cubicBezTo>
                  <a:cubicBezTo>
                    <a:pt x="146" y="580"/>
                    <a:pt x="20" y="455"/>
                    <a:pt x="20" y="300"/>
                  </a:cubicBezTo>
                  <a:cubicBezTo>
                    <a:pt x="20" y="145"/>
                    <a:pt x="146" y="20"/>
                    <a:pt x="300" y="20"/>
                  </a:cubicBezTo>
                  <a:moveTo>
                    <a:pt x="300" y="0"/>
                  </a:moveTo>
                  <a:cubicBezTo>
                    <a:pt x="300" y="0"/>
                    <a:pt x="300" y="0"/>
                    <a:pt x="300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5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5" name="Freeform 52"/>
            <p:cNvSpPr>
              <a:spLocks/>
            </p:cNvSpPr>
            <p:nvPr/>
          </p:nvSpPr>
          <p:spPr bwMode="auto">
            <a:xfrm>
              <a:off x="7054427" y="2387134"/>
              <a:ext cx="1145966" cy="1045389"/>
            </a:xfrm>
            <a:custGeom>
              <a:avLst/>
              <a:gdLst>
                <a:gd name="T0" fmla="*/ 318 w 636"/>
                <a:gd name="T1" fmla="*/ 580 h 580"/>
                <a:gd name="T2" fmla="*/ 113 w 636"/>
                <a:gd name="T3" fmla="*/ 496 h 580"/>
                <a:gd name="T4" fmla="*/ 113 w 636"/>
                <a:gd name="T5" fmla="*/ 85 h 580"/>
                <a:gd name="T6" fmla="*/ 318 w 636"/>
                <a:gd name="T7" fmla="*/ 0 h 580"/>
                <a:gd name="T8" fmla="*/ 523 w 636"/>
                <a:gd name="T9" fmla="*/ 85 h 580"/>
                <a:gd name="T10" fmla="*/ 523 w 636"/>
                <a:gd name="T11" fmla="*/ 496 h 580"/>
                <a:gd name="T12" fmla="*/ 318 w 636"/>
                <a:gd name="T13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580">
                  <a:moveTo>
                    <a:pt x="318" y="580"/>
                  </a:moveTo>
                  <a:cubicBezTo>
                    <a:pt x="241" y="580"/>
                    <a:pt x="168" y="550"/>
                    <a:pt x="113" y="496"/>
                  </a:cubicBezTo>
                  <a:cubicBezTo>
                    <a:pt x="0" y="382"/>
                    <a:pt x="0" y="198"/>
                    <a:pt x="113" y="85"/>
                  </a:cubicBezTo>
                  <a:cubicBezTo>
                    <a:pt x="168" y="31"/>
                    <a:pt x="241" y="0"/>
                    <a:pt x="318" y="0"/>
                  </a:cubicBezTo>
                  <a:cubicBezTo>
                    <a:pt x="396" y="0"/>
                    <a:pt x="468" y="31"/>
                    <a:pt x="523" y="85"/>
                  </a:cubicBezTo>
                  <a:cubicBezTo>
                    <a:pt x="636" y="198"/>
                    <a:pt x="636" y="382"/>
                    <a:pt x="523" y="496"/>
                  </a:cubicBezTo>
                  <a:cubicBezTo>
                    <a:pt x="468" y="550"/>
                    <a:pt x="396" y="580"/>
                    <a:pt x="318" y="5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6" name="Freeform 53"/>
            <p:cNvSpPr>
              <a:spLocks noEditPoints="1"/>
            </p:cNvSpPr>
            <p:nvPr/>
          </p:nvSpPr>
          <p:spPr bwMode="auto">
            <a:xfrm>
              <a:off x="7034615" y="2369609"/>
              <a:ext cx="1185587" cy="1081200"/>
            </a:xfrm>
            <a:custGeom>
              <a:avLst/>
              <a:gdLst>
                <a:gd name="T0" fmla="*/ 329 w 658"/>
                <a:gd name="T1" fmla="*/ 20 h 600"/>
                <a:gd name="T2" fmla="*/ 527 w 658"/>
                <a:gd name="T3" fmla="*/ 102 h 600"/>
                <a:gd name="T4" fmla="*/ 527 w 658"/>
                <a:gd name="T5" fmla="*/ 498 h 600"/>
                <a:gd name="T6" fmla="*/ 329 w 658"/>
                <a:gd name="T7" fmla="*/ 580 h 600"/>
                <a:gd name="T8" fmla="*/ 131 w 658"/>
                <a:gd name="T9" fmla="*/ 498 h 600"/>
                <a:gd name="T10" fmla="*/ 131 w 658"/>
                <a:gd name="T11" fmla="*/ 102 h 600"/>
                <a:gd name="T12" fmla="*/ 329 w 658"/>
                <a:gd name="T13" fmla="*/ 20 h 600"/>
                <a:gd name="T14" fmla="*/ 329 w 658"/>
                <a:gd name="T15" fmla="*/ 0 h 600"/>
                <a:gd name="T16" fmla="*/ 117 w 658"/>
                <a:gd name="T17" fmla="*/ 88 h 600"/>
                <a:gd name="T18" fmla="*/ 117 w 658"/>
                <a:gd name="T19" fmla="*/ 513 h 600"/>
                <a:gd name="T20" fmla="*/ 329 w 658"/>
                <a:gd name="T21" fmla="*/ 600 h 600"/>
                <a:gd name="T22" fmla="*/ 541 w 658"/>
                <a:gd name="T23" fmla="*/ 513 h 600"/>
                <a:gd name="T24" fmla="*/ 541 w 658"/>
                <a:gd name="T25" fmla="*/ 88 h 600"/>
                <a:gd name="T26" fmla="*/ 329 w 658"/>
                <a:gd name="T27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8" h="600">
                  <a:moveTo>
                    <a:pt x="329" y="20"/>
                  </a:moveTo>
                  <a:cubicBezTo>
                    <a:pt x="401" y="20"/>
                    <a:pt x="473" y="48"/>
                    <a:pt x="527" y="102"/>
                  </a:cubicBezTo>
                  <a:cubicBezTo>
                    <a:pt x="637" y="212"/>
                    <a:pt x="637" y="389"/>
                    <a:pt x="527" y="498"/>
                  </a:cubicBezTo>
                  <a:cubicBezTo>
                    <a:pt x="473" y="553"/>
                    <a:pt x="401" y="580"/>
                    <a:pt x="329" y="580"/>
                  </a:cubicBezTo>
                  <a:cubicBezTo>
                    <a:pt x="258" y="580"/>
                    <a:pt x="186" y="553"/>
                    <a:pt x="131" y="498"/>
                  </a:cubicBezTo>
                  <a:cubicBezTo>
                    <a:pt x="22" y="389"/>
                    <a:pt x="22" y="212"/>
                    <a:pt x="131" y="102"/>
                  </a:cubicBezTo>
                  <a:cubicBezTo>
                    <a:pt x="186" y="48"/>
                    <a:pt x="258" y="20"/>
                    <a:pt x="329" y="20"/>
                  </a:cubicBezTo>
                  <a:moveTo>
                    <a:pt x="329" y="0"/>
                  </a:moveTo>
                  <a:cubicBezTo>
                    <a:pt x="249" y="0"/>
                    <a:pt x="174" y="32"/>
                    <a:pt x="117" y="88"/>
                  </a:cubicBezTo>
                  <a:cubicBezTo>
                    <a:pt x="0" y="205"/>
                    <a:pt x="0" y="396"/>
                    <a:pt x="117" y="513"/>
                  </a:cubicBezTo>
                  <a:cubicBezTo>
                    <a:pt x="174" y="569"/>
                    <a:pt x="249" y="600"/>
                    <a:pt x="329" y="600"/>
                  </a:cubicBezTo>
                  <a:cubicBezTo>
                    <a:pt x="409" y="600"/>
                    <a:pt x="485" y="569"/>
                    <a:pt x="541" y="513"/>
                  </a:cubicBezTo>
                  <a:cubicBezTo>
                    <a:pt x="658" y="396"/>
                    <a:pt x="658" y="205"/>
                    <a:pt x="541" y="88"/>
                  </a:cubicBezTo>
                  <a:cubicBezTo>
                    <a:pt x="485" y="32"/>
                    <a:pt x="409" y="0"/>
                    <a:pt x="32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7" name="Oval 54"/>
            <p:cNvSpPr>
              <a:spLocks noChangeArrowheads="1"/>
            </p:cNvSpPr>
            <p:nvPr/>
          </p:nvSpPr>
          <p:spPr bwMode="auto">
            <a:xfrm>
              <a:off x="6549257" y="3686251"/>
              <a:ext cx="1045389" cy="10453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8" name="Freeform 55"/>
            <p:cNvSpPr>
              <a:spLocks noEditPoints="1"/>
            </p:cNvSpPr>
            <p:nvPr/>
          </p:nvSpPr>
          <p:spPr bwMode="auto">
            <a:xfrm>
              <a:off x="6531732" y="3668726"/>
              <a:ext cx="1081200" cy="1081200"/>
            </a:xfrm>
            <a:custGeom>
              <a:avLst/>
              <a:gdLst>
                <a:gd name="T0" fmla="*/ 300 w 600"/>
                <a:gd name="T1" fmla="*/ 20 h 600"/>
                <a:gd name="T2" fmla="*/ 580 w 600"/>
                <a:gd name="T3" fmla="*/ 300 h 600"/>
                <a:gd name="T4" fmla="*/ 300 w 600"/>
                <a:gd name="T5" fmla="*/ 580 h 600"/>
                <a:gd name="T6" fmla="*/ 20 w 600"/>
                <a:gd name="T7" fmla="*/ 300 h 600"/>
                <a:gd name="T8" fmla="*/ 300 w 600"/>
                <a:gd name="T9" fmla="*/ 20 h 600"/>
                <a:gd name="T10" fmla="*/ 300 w 600"/>
                <a:gd name="T11" fmla="*/ 0 h 600"/>
                <a:gd name="T12" fmla="*/ 300 w 600"/>
                <a:gd name="T13" fmla="*/ 0 h 600"/>
                <a:gd name="T14" fmla="*/ 0 w 600"/>
                <a:gd name="T15" fmla="*/ 300 h 600"/>
                <a:gd name="T16" fmla="*/ 300 w 600"/>
                <a:gd name="T17" fmla="*/ 600 h 600"/>
                <a:gd name="T18" fmla="*/ 600 w 600"/>
                <a:gd name="T19" fmla="*/ 300 h 600"/>
                <a:gd name="T20" fmla="*/ 300 w 600"/>
                <a:gd name="T21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0" h="600">
                  <a:moveTo>
                    <a:pt x="300" y="20"/>
                  </a:moveTo>
                  <a:cubicBezTo>
                    <a:pt x="454" y="20"/>
                    <a:pt x="580" y="145"/>
                    <a:pt x="580" y="300"/>
                  </a:cubicBezTo>
                  <a:cubicBezTo>
                    <a:pt x="580" y="455"/>
                    <a:pt x="454" y="580"/>
                    <a:pt x="300" y="580"/>
                  </a:cubicBezTo>
                  <a:cubicBezTo>
                    <a:pt x="145" y="580"/>
                    <a:pt x="20" y="455"/>
                    <a:pt x="20" y="300"/>
                  </a:cubicBezTo>
                  <a:cubicBezTo>
                    <a:pt x="20" y="145"/>
                    <a:pt x="145" y="20"/>
                    <a:pt x="300" y="20"/>
                  </a:cubicBezTo>
                  <a:moveTo>
                    <a:pt x="300" y="0"/>
                  </a:moveTo>
                  <a:cubicBezTo>
                    <a:pt x="300" y="0"/>
                    <a:pt x="300" y="0"/>
                    <a:pt x="300" y="0"/>
                  </a:cubicBez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600"/>
                    <a:pt x="300" y="600"/>
                  </a:cubicBezTo>
                  <a:cubicBezTo>
                    <a:pt x="465" y="600"/>
                    <a:pt x="600" y="465"/>
                    <a:pt x="600" y="300"/>
                  </a:cubicBezTo>
                  <a:cubicBezTo>
                    <a:pt x="600" y="135"/>
                    <a:pt x="465" y="0"/>
                    <a:pt x="30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9" name="Freeform 56"/>
            <p:cNvSpPr>
              <a:spLocks noEditPoints="1"/>
            </p:cNvSpPr>
            <p:nvPr/>
          </p:nvSpPr>
          <p:spPr bwMode="auto">
            <a:xfrm>
              <a:off x="10416891" y="3347947"/>
              <a:ext cx="605746" cy="277348"/>
            </a:xfrm>
            <a:custGeom>
              <a:avLst/>
              <a:gdLst>
                <a:gd name="T0" fmla="*/ 795 w 795"/>
                <a:gd name="T1" fmla="*/ 16 h 364"/>
                <a:gd name="T2" fmla="*/ 778 w 795"/>
                <a:gd name="T3" fmla="*/ 5 h 364"/>
                <a:gd name="T4" fmla="*/ 733 w 795"/>
                <a:gd name="T5" fmla="*/ 45 h 364"/>
                <a:gd name="T6" fmla="*/ 752 w 795"/>
                <a:gd name="T7" fmla="*/ 14 h 364"/>
                <a:gd name="T8" fmla="*/ 733 w 795"/>
                <a:gd name="T9" fmla="*/ 45 h 364"/>
                <a:gd name="T10" fmla="*/ 707 w 795"/>
                <a:gd name="T11" fmla="*/ 54 h 364"/>
                <a:gd name="T12" fmla="*/ 674 w 795"/>
                <a:gd name="T13" fmla="*/ 49 h 364"/>
                <a:gd name="T14" fmla="*/ 629 w 795"/>
                <a:gd name="T15" fmla="*/ 90 h 364"/>
                <a:gd name="T16" fmla="*/ 648 w 795"/>
                <a:gd name="T17" fmla="*/ 61 h 364"/>
                <a:gd name="T18" fmla="*/ 629 w 795"/>
                <a:gd name="T19" fmla="*/ 90 h 364"/>
                <a:gd name="T20" fmla="*/ 603 w 795"/>
                <a:gd name="T21" fmla="*/ 102 h 364"/>
                <a:gd name="T22" fmla="*/ 570 w 795"/>
                <a:gd name="T23" fmla="*/ 94 h 364"/>
                <a:gd name="T24" fmla="*/ 527 w 795"/>
                <a:gd name="T25" fmla="*/ 135 h 364"/>
                <a:gd name="T26" fmla="*/ 544 w 795"/>
                <a:gd name="T27" fmla="*/ 106 h 364"/>
                <a:gd name="T28" fmla="*/ 527 w 795"/>
                <a:gd name="T29" fmla="*/ 135 h 364"/>
                <a:gd name="T30" fmla="*/ 501 w 795"/>
                <a:gd name="T31" fmla="*/ 146 h 364"/>
                <a:gd name="T32" fmla="*/ 466 w 795"/>
                <a:gd name="T33" fmla="*/ 142 h 364"/>
                <a:gd name="T34" fmla="*/ 423 w 795"/>
                <a:gd name="T35" fmla="*/ 182 h 364"/>
                <a:gd name="T36" fmla="*/ 440 w 795"/>
                <a:gd name="T37" fmla="*/ 154 h 364"/>
                <a:gd name="T38" fmla="*/ 423 w 795"/>
                <a:gd name="T39" fmla="*/ 182 h 364"/>
                <a:gd name="T40" fmla="*/ 397 w 795"/>
                <a:gd name="T41" fmla="*/ 194 h 364"/>
                <a:gd name="T42" fmla="*/ 362 w 795"/>
                <a:gd name="T43" fmla="*/ 187 h 364"/>
                <a:gd name="T44" fmla="*/ 319 w 795"/>
                <a:gd name="T45" fmla="*/ 227 h 364"/>
                <a:gd name="T46" fmla="*/ 336 w 795"/>
                <a:gd name="T47" fmla="*/ 198 h 364"/>
                <a:gd name="T48" fmla="*/ 319 w 795"/>
                <a:gd name="T49" fmla="*/ 227 h 364"/>
                <a:gd name="T50" fmla="*/ 293 w 795"/>
                <a:gd name="T51" fmla="*/ 239 h 364"/>
                <a:gd name="T52" fmla="*/ 260 w 795"/>
                <a:gd name="T53" fmla="*/ 232 h 364"/>
                <a:gd name="T54" fmla="*/ 215 w 795"/>
                <a:gd name="T55" fmla="*/ 272 h 364"/>
                <a:gd name="T56" fmla="*/ 234 w 795"/>
                <a:gd name="T57" fmla="*/ 243 h 364"/>
                <a:gd name="T58" fmla="*/ 215 w 795"/>
                <a:gd name="T59" fmla="*/ 272 h 364"/>
                <a:gd name="T60" fmla="*/ 189 w 795"/>
                <a:gd name="T61" fmla="*/ 284 h 364"/>
                <a:gd name="T62" fmla="*/ 156 w 795"/>
                <a:gd name="T63" fmla="*/ 279 h 364"/>
                <a:gd name="T64" fmla="*/ 111 w 795"/>
                <a:gd name="T65" fmla="*/ 319 h 364"/>
                <a:gd name="T66" fmla="*/ 130 w 795"/>
                <a:gd name="T67" fmla="*/ 291 h 364"/>
                <a:gd name="T68" fmla="*/ 111 w 795"/>
                <a:gd name="T69" fmla="*/ 319 h 364"/>
                <a:gd name="T70" fmla="*/ 85 w 795"/>
                <a:gd name="T71" fmla="*/ 331 h 364"/>
                <a:gd name="T72" fmla="*/ 52 w 795"/>
                <a:gd name="T73" fmla="*/ 324 h 364"/>
                <a:gd name="T74" fmla="*/ 7 w 795"/>
                <a:gd name="T75" fmla="*/ 364 h 364"/>
                <a:gd name="T76" fmla="*/ 26 w 795"/>
                <a:gd name="T77" fmla="*/ 336 h 364"/>
                <a:gd name="T78" fmla="*/ 7 w 795"/>
                <a:gd name="T7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5" h="364">
                  <a:moveTo>
                    <a:pt x="785" y="21"/>
                  </a:moveTo>
                  <a:lnTo>
                    <a:pt x="795" y="16"/>
                  </a:lnTo>
                  <a:lnTo>
                    <a:pt x="785" y="0"/>
                  </a:lnTo>
                  <a:lnTo>
                    <a:pt x="778" y="5"/>
                  </a:lnTo>
                  <a:lnTo>
                    <a:pt x="785" y="21"/>
                  </a:lnTo>
                  <a:close/>
                  <a:moveTo>
                    <a:pt x="733" y="45"/>
                  </a:moveTo>
                  <a:lnTo>
                    <a:pt x="759" y="33"/>
                  </a:lnTo>
                  <a:lnTo>
                    <a:pt x="752" y="14"/>
                  </a:lnTo>
                  <a:lnTo>
                    <a:pt x="726" y="26"/>
                  </a:lnTo>
                  <a:lnTo>
                    <a:pt x="733" y="45"/>
                  </a:lnTo>
                  <a:close/>
                  <a:moveTo>
                    <a:pt x="681" y="66"/>
                  </a:moveTo>
                  <a:lnTo>
                    <a:pt x="707" y="54"/>
                  </a:lnTo>
                  <a:lnTo>
                    <a:pt x="700" y="38"/>
                  </a:lnTo>
                  <a:lnTo>
                    <a:pt x="674" y="49"/>
                  </a:lnTo>
                  <a:lnTo>
                    <a:pt x="681" y="66"/>
                  </a:lnTo>
                  <a:close/>
                  <a:moveTo>
                    <a:pt x="629" y="90"/>
                  </a:moveTo>
                  <a:lnTo>
                    <a:pt x="655" y="78"/>
                  </a:lnTo>
                  <a:lnTo>
                    <a:pt x="648" y="61"/>
                  </a:lnTo>
                  <a:lnTo>
                    <a:pt x="622" y="73"/>
                  </a:lnTo>
                  <a:lnTo>
                    <a:pt x="629" y="90"/>
                  </a:lnTo>
                  <a:close/>
                  <a:moveTo>
                    <a:pt x="579" y="113"/>
                  </a:moveTo>
                  <a:lnTo>
                    <a:pt x="603" y="102"/>
                  </a:lnTo>
                  <a:lnTo>
                    <a:pt x="596" y="83"/>
                  </a:lnTo>
                  <a:lnTo>
                    <a:pt x="570" y="94"/>
                  </a:lnTo>
                  <a:lnTo>
                    <a:pt x="579" y="113"/>
                  </a:lnTo>
                  <a:close/>
                  <a:moveTo>
                    <a:pt x="527" y="135"/>
                  </a:moveTo>
                  <a:lnTo>
                    <a:pt x="553" y="123"/>
                  </a:lnTo>
                  <a:lnTo>
                    <a:pt x="544" y="106"/>
                  </a:lnTo>
                  <a:lnTo>
                    <a:pt x="518" y="118"/>
                  </a:lnTo>
                  <a:lnTo>
                    <a:pt x="527" y="135"/>
                  </a:lnTo>
                  <a:close/>
                  <a:moveTo>
                    <a:pt x="475" y="158"/>
                  </a:moveTo>
                  <a:lnTo>
                    <a:pt x="501" y="146"/>
                  </a:lnTo>
                  <a:lnTo>
                    <a:pt x="492" y="130"/>
                  </a:lnTo>
                  <a:lnTo>
                    <a:pt x="466" y="142"/>
                  </a:lnTo>
                  <a:lnTo>
                    <a:pt x="475" y="158"/>
                  </a:lnTo>
                  <a:close/>
                  <a:moveTo>
                    <a:pt x="423" y="182"/>
                  </a:moveTo>
                  <a:lnTo>
                    <a:pt x="449" y="170"/>
                  </a:lnTo>
                  <a:lnTo>
                    <a:pt x="440" y="154"/>
                  </a:lnTo>
                  <a:lnTo>
                    <a:pt x="414" y="163"/>
                  </a:lnTo>
                  <a:lnTo>
                    <a:pt x="423" y="182"/>
                  </a:lnTo>
                  <a:close/>
                  <a:moveTo>
                    <a:pt x="371" y="203"/>
                  </a:moveTo>
                  <a:lnTo>
                    <a:pt x="397" y="194"/>
                  </a:lnTo>
                  <a:lnTo>
                    <a:pt x="388" y="175"/>
                  </a:lnTo>
                  <a:lnTo>
                    <a:pt x="362" y="187"/>
                  </a:lnTo>
                  <a:lnTo>
                    <a:pt x="371" y="203"/>
                  </a:lnTo>
                  <a:close/>
                  <a:moveTo>
                    <a:pt x="319" y="227"/>
                  </a:moveTo>
                  <a:lnTo>
                    <a:pt x="345" y="215"/>
                  </a:lnTo>
                  <a:lnTo>
                    <a:pt x="336" y="198"/>
                  </a:lnTo>
                  <a:lnTo>
                    <a:pt x="312" y="210"/>
                  </a:lnTo>
                  <a:lnTo>
                    <a:pt x="319" y="227"/>
                  </a:lnTo>
                  <a:close/>
                  <a:moveTo>
                    <a:pt x="267" y="251"/>
                  </a:moveTo>
                  <a:lnTo>
                    <a:pt x="293" y="239"/>
                  </a:lnTo>
                  <a:lnTo>
                    <a:pt x="286" y="222"/>
                  </a:lnTo>
                  <a:lnTo>
                    <a:pt x="260" y="232"/>
                  </a:lnTo>
                  <a:lnTo>
                    <a:pt x="267" y="251"/>
                  </a:lnTo>
                  <a:close/>
                  <a:moveTo>
                    <a:pt x="215" y="272"/>
                  </a:moveTo>
                  <a:lnTo>
                    <a:pt x="241" y="262"/>
                  </a:lnTo>
                  <a:lnTo>
                    <a:pt x="234" y="243"/>
                  </a:lnTo>
                  <a:lnTo>
                    <a:pt x="208" y="255"/>
                  </a:lnTo>
                  <a:lnTo>
                    <a:pt x="215" y="272"/>
                  </a:lnTo>
                  <a:close/>
                  <a:moveTo>
                    <a:pt x="163" y="295"/>
                  </a:moveTo>
                  <a:lnTo>
                    <a:pt x="189" y="284"/>
                  </a:lnTo>
                  <a:lnTo>
                    <a:pt x="182" y="267"/>
                  </a:lnTo>
                  <a:lnTo>
                    <a:pt x="156" y="279"/>
                  </a:lnTo>
                  <a:lnTo>
                    <a:pt x="163" y="295"/>
                  </a:lnTo>
                  <a:close/>
                  <a:moveTo>
                    <a:pt x="111" y="319"/>
                  </a:moveTo>
                  <a:lnTo>
                    <a:pt x="137" y="307"/>
                  </a:lnTo>
                  <a:lnTo>
                    <a:pt x="130" y="291"/>
                  </a:lnTo>
                  <a:lnTo>
                    <a:pt x="104" y="303"/>
                  </a:lnTo>
                  <a:lnTo>
                    <a:pt x="111" y="319"/>
                  </a:lnTo>
                  <a:close/>
                  <a:moveTo>
                    <a:pt x="59" y="343"/>
                  </a:moveTo>
                  <a:lnTo>
                    <a:pt x="85" y="331"/>
                  </a:lnTo>
                  <a:lnTo>
                    <a:pt x="78" y="312"/>
                  </a:lnTo>
                  <a:lnTo>
                    <a:pt x="52" y="324"/>
                  </a:lnTo>
                  <a:lnTo>
                    <a:pt x="59" y="343"/>
                  </a:lnTo>
                  <a:close/>
                  <a:moveTo>
                    <a:pt x="7" y="364"/>
                  </a:moveTo>
                  <a:lnTo>
                    <a:pt x="33" y="352"/>
                  </a:lnTo>
                  <a:lnTo>
                    <a:pt x="26" y="336"/>
                  </a:lnTo>
                  <a:lnTo>
                    <a:pt x="0" y="347"/>
                  </a:lnTo>
                  <a:lnTo>
                    <a:pt x="7" y="3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0" name="Freeform 57"/>
            <p:cNvSpPr>
              <a:spLocks/>
            </p:cNvSpPr>
            <p:nvPr/>
          </p:nvSpPr>
          <p:spPr bwMode="auto">
            <a:xfrm>
              <a:off x="10389461" y="3587198"/>
              <a:ext cx="61718" cy="61718"/>
            </a:xfrm>
            <a:custGeom>
              <a:avLst/>
              <a:gdLst>
                <a:gd name="T0" fmla="*/ 23 w 34"/>
                <a:gd name="T1" fmla="*/ 31 h 34"/>
                <a:gd name="T2" fmla="*/ 3 w 34"/>
                <a:gd name="T3" fmla="*/ 23 h 34"/>
                <a:gd name="T4" fmla="*/ 11 w 34"/>
                <a:gd name="T5" fmla="*/ 4 h 34"/>
                <a:gd name="T6" fmla="*/ 31 w 34"/>
                <a:gd name="T7" fmla="*/ 11 h 34"/>
                <a:gd name="T8" fmla="*/ 23 w 34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3" y="31"/>
                  </a:moveTo>
                  <a:cubicBezTo>
                    <a:pt x="16" y="34"/>
                    <a:pt x="7" y="31"/>
                    <a:pt x="3" y="23"/>
                  </a:cubicBezTo>
                  <a:cubicBezTo>
                    <a:pt x="0" y="16"/>
                    <a:pt x="3" y="7"/>
                    <a:pt x="11" y="4"/>
                  </a:cubicBezTo>
                  <a:cubicBezTo>
                    <a:pt x="19" y="0"/>
                    <a:pt x="27" y="4"/>
                    <a:pt x="31" y="11"/>
                  </a:cubicBezTo>
                  <a:cubicBezTo>
                    <a:pt x="34" y="19"/>
                    <a:pt x="31" y="28"/>
                    <a:pt x="23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1" name="Freeform 58"/>
            <p:cNvSpPr>
              <a:spLocks/>
            </p:cNvSpPr>
            <p:nvPr/>
          </p:nvSpPr>
          <p:spPr bwMode="auto">
            <a:xfrm>
              <a:off x="10995207" y="3325851"/>
              <a:ext cx="70099" cy="65528"/>
            </a:xfrm>
            <a:custGeom>
              <a:avLst/>
              <a:gdLst>
                <a:gd name="T0" fmla="*/ 38 w 92"/>
                <a:gd name="T1" fmla="*/ 86 h 86"/>
                <a:gd name="T2" fmla="*/ 92 w 92"/>
                <a:gd name="T3" fmla="*/ 10 h 86"/>
                <a:gd name="T4" fmla="*/ 0 w 92"/>
                <a:gd name="T5" fmla="*/ 0 h 86"/>
                <a:gd name="T6" fmla="*/ 38 w 92"/>
                <a:gd name="T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6">
                  <a:moveTo>
                    <a:pt x="38" y="86"/>
                  </a:moveTo>
                  <a:lnTo>
                    <a:pt x="92" y="10"/>
                  </a:lnTo>
                  <a:lnTo>
                    <a:pt x="0" y="0"/>
                  </a:lnTo>
                  <a:lnTo>
                    <a:pt x="38" y="8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2" name="Freeform 59"/>
            <p:cNvSpPr>
              <a:spLocks noEditPoints="1"/>
            </p:cNvSpPr>
            <p:nvPr/>
          </p:nvSpPr>
          <p:spPr bwMode="auto">
            <a:xfrm>
              <a:off x="9560465" y="2115120"/>
              <a:ext cx="278110" cy="605746"/>
            </a:xfrm>
            <a:custGeom>
              <a:avLst/>
              <a:gdLst>
                <a:gd name="T0" fmla="*/ 365 w 365"/>
                <a:gd name="T1" fmla="*/ 7 h 795"/>
                <a:gd name="T2" fmla="*/ 343 w 365"/>
                <a:gd name="T3" fmla="*/ 10 h 795"/>
                <a:gd name="T4" fmla="*/ 339 w 365"/>
                <a:gd name="T5" fmla="*/ 69 h 795"/>
                <a:gd name="T6" fmla="*/ 332 w 365"/>
                <a:gd name="T7" fmla="*/ 33 h 795"/>
                <a:gd name="T8" fmla="*/ 339 w 365"/>
                <a:gd name="T9" fmla="*/ 69 h 795"/>
                <a:gd name="T10" fmla="*/ 327 w 365"/>
                <a:gd name="T11" fmla="*/ 95 h 795"/>
                <a:gd name="T12" fmla="*/ 298 w 365"/>
                <a:gd name="T13" fmla="*/ 111 h 795"/>
                <a:gd name="T14" fmla="*/ 291 w 365"/>
                <a:gd name="T15" fmla="*/ 173 h 795"/>
                <a:gd name="T16" fmla="*/ 287 w 365"/>
                <a:gd name="T17" fmla="*/ 137 h 795"/>
                <a:gd name="T18" fmla="*/ 291 w 365"/>
                <a:gd name="T19" fmla="*/ 173 h 795"/>
                <a:gd name="T20" fmla="*/ 282 w 365"/>
                <a:gd name="T21" fmla="*/ 199 h 795"/>
                <a:gd name="T22" fmla="*/ 251 w 365"/>
                <a:gd name="T23" fmla="*/ 215 h 795"/>
                <a:gd name="T24" fmla="*/ 246 w 365"/>
                <a:gd name="T25" fmla="*/ 275 h 795"/>
                <a:gd name="T26" fmla="*/ 242 w 365"/>
                <a:gd name="T27" fmla="*/ 241 h 795"/>
                <a:gd name="T28" fmla="*/ 246 w 365"/>
                <a:gd name="T29" fmla="*/ 275 h 795"/>
                <a:gd name="T30" fmla="*/ 235 w 365"/>
                <a:gd name="T31" fmla="*/ 301 h 795"/>
                <a:gd name="T32" fmla="*/ 206 w 365"/>
                <a:gd name="T33" fmla="*/ 319 h 795"/>
                <a:gd name="T34" fmla="*/ 202 w 365"/>
                <a:gd name="T35" fmla="*/ 379 h 795"/>
                <a:gd name="T36" fmla="*/ 194 w 365"/>
                <a:gd name="T37" fmla="*/ 345 h 795"/>
                <a:gd name="T38" fmla="*/ 202 w 365"/>
                <a:gd name="T39" fmla="*/ 379 h 795"/>
                <a:gd name="T40" fmla="*/ 190 w 365"/>
                <a:gd name="T41" fmla="*/ 405 h 795"/>
                <a:gd name="T42" fmla="*/ 161 w 365"/>
                <a:gd name="T43" fmla="*/ 424 h 795"/>
                <a:gd name="T44" fmla="*/ 154 w 365"/>
                <a:gd name="T45" fmla="*/ 483 h 795"/>
                <a:gd name="T46" fmla="*/ 149 w 365"/>
                <a:gd name="T47" fmla="*/ 450 h 795"/>
                <a:gd name="T48" fmla="*/ 154 w 365"/>
                <a:gd name="T49" fmla="*/ 483 h 795"/>
                <a:gd name="T50" fmla="*/ 142 w 365"/>
                <a:gd name="T51" fmla="*/ 509 h 795"/>
                <a:gd name="T52" fmla="*/ 114 w 365"/>
                <a:gd name="T53" fmla="*/ 528 h 795"/>
                <a:gd name="T54" fmla="*/ 109 w 365"/>
                <a:gd name="T55" fmla="*/ 587 h 795"/>
                <a:gd name="T56" fmla="*/ 102 w 365"/>
                <a:gd name="T57" fmla="*/ 554 h 795"/>
                <a:gd name="T58" fmla="*/ 109 w 365"/>
                <a:gd name="T59" fmla="*/ 587 h 795"/>
                <a:gd name="T60" fmla="*/ 97 w 365"/>
                <a:gd name="T61" fmla="*/ 613 h 795"/>
                <a:gd name="T62" fmla="*/ 69 w 365"/>
                <a:gd name="T63" fmla="*/ 632 h 795"/>
                <a:gd name="T64" fmla="*/ 62 w 365"/>
                <a:gd name="T65" fmla="*/ 691 h 795"/>
                <a:gd name="T66" fmla="*/ 57 w 365"/>
                <a:gd name="T67" fmla="*/ 658 h 795"/>
                <a:gd name="T68" fmla="*/ 62 w 365"/>
                <a:gd name="T69" fmla="*/ 691 h 795"/>
                <a:gd name="T70" fmla="*/ 50 w 365"/>
                <a:gd name="T71" fmla="*/ 717 h 795"/>
                <a:gd name="T72" fmla="*/ 22 w 365"/>
                <a:gd name="T73" fmla="*/ 736 h 795"/>
                <a:gd name="T74" fmla="*/ 17 w 365"/>
                <a:gd name="T75" fmla="*/ 795 h 795"/>
                <a:gd name="T76" fmla="*/ 10 w 365"/>
                <a:gd name="T77" fmla="*/ 762 h 795"/>
                <a:gd name="T78" fmla="*/ 17 w 365"/>
                <a:gd name="T79" fmla="*/ 79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5" h="795">
                  <a:moveTo>
                    <a:pt x="362" y="17"/>
                  </a:moveTo>
                  <a:lnTo>
                    <a:pt x="365" y="7"/>
                  </a:lnTo>
                  <a:lnTo>
                    <a:pt x="348" y="0"/>
                  </a:lnTo>
                  <a:lnTo>
                    <a:pt x="343" y="10"/>
                  </a:lnTo>
                  <a:lnTo>
                    <a:pt x="362" y="17"/>
                  </a:lnTo>
                  <a:close/>
                  <a:moveTo>
                    <a:pt x="339" y="69"/>
                  </a:moveTo>
                  <a:lnTo>
                    <a:pt x="351" y="43"/>
                  </a:lnTo>
                  <a:lnTo>
                    <a:pt x="332" y="33"/>
                  </a:lnTo>
                  <a:lnTo>
                    <a:pt x="322" y="59"/>
                  </a:lnTo>
                  <a:lnTo>
                    <a:pt x="339" y="69"/>
                  </a:lnTo>
                  <a:close/>
                  <a:moveTo>
                    <a:pt x="315" y="121"/>
                  </a:moveTo>
                  <a:lnTo>
                    <a:pt x="327" y="95"/>
                  </a:lnTo>
                  <a:lnTo>
                    <a:pt x="310" y="85"/>
                  </a:lnTo>
                  <a:lnTo>
                    <a:pt x="298" y="111"/>
                  </a:lnTo>
                  <a:lnTo>
                    <a:pt x="315" y="121"/>
                  </a:lnTo>
                  <a:close/>
                  <a:moveTo>
                    <a:pt x="291" y="173"/>
                  </a:moveTo>
                  <a:lnTo>
                    <a:pt x="303" y="147"/>
                  </a:lnTo>
                  <a:lnTo>
                    <a:pt x="287" y="137"/>
                  </a:lnTo>
                  <a:lnTo>
                    <a:pt x="275" y="163"/>
                  </a:lnTo>
                  <a:lnTo>
                    <a:pt x="291" y="173"/>
                  </a:lnTo>
                  <a:close/>
                  <a:moveTo>
                    <a:pt x="270" y="225"/>
                  </a:moveTo>
                  <a:lnTo>
                    <a:pt x="282" y="199"/>
                  </a:lnTo>
                  <a:lnTo>
                    <a:pt x="263" y="189"/>
                  </a:lnTo>
                  <a:lnTo>
                    <a:pt x="251" y="215"/>
                  </a:lnTo>
                  <a:lnTo>
                    <a:pt x="270" y="225"/>
                  </a:lnTo>
                  <a:close/>
                  <a:moveTo>
                    <a:pt x="246" y="275"/>
                  </a:moveTo>
                  <a:lnTo>
                    <a:pt x="258" y="249"/>
                  </a:lnTo>
                  <a:lnTo>
                    <a:pt x="242" y="241"/>
                  </a:lnTo>
                  <a:lnTo>
                    <a:pt x="230" y="267"/>
                  </a:lnTo>
                  <a:lnTo>
                    <a:pt x="246" y="275"/>
                  </a:lnTo>
                  <a:close/>
                  <a:moveTo>
                    <a:pt x="223" y="327"/>
                  </a:moveTo>
                  <a:lnTo>
                    <a:pt x="235" y="301"/>
                  </a:lnTo>
                  <a:lnTo>
                    <a:pt x="218" y="293"/>
                  </a:lnTo>
                  <a:lnTo>
                    <a:pt x="206" y="319"/>
                  </a:lnTo>
                  <a:lnTo>
                    <a:pt x="223" y="327"/>
                  </a:lnTo>
                  <a:close/>
                  <a:moveTo>
                    <a:pt x="202" y="379"/>
                  </a:moveTo>
                  <a:lnTo>
                    <a:pt x="211" y="353"/>
                  </a:lnTo>
                  <a:lnTo>
                    <a:pt x="194" y="345"/>
                  </a:lnTo>
                  <a:lnTo>
                    <a:pt x="183" y="371"/>
                  </a:lnTo>
                  <a:lnTo>
                    <a:pt x="202" y="379"/>
                  </a:lnTo>
                  <a:close/>
                  <a:moveTo>
                    <a:pt x="178" y="431"/>
                  </a:moveTo>
                  <a:lnTo>
                    <a:pt x="190" y="405"/>
                  </a:lnTo>
                  <a:lnTo>
                    <a:pt x="171" y="397"/>
                  </a:lnTo>
                  <a:lnTo>
                    <a:pt x="161" y="424"/>
                  </a:lnTo>
                  <a:lnTo>
                    <a:pt x="178" y="431"/>
                  </a:lnTo>
                  <a:close/>
                  <a:moveTo>
                    <a:pt x="154" y="483"/>
                  </a:moveTo>
                  <a:lnTo>
                    <a:pt x="166" y="457"/>
                  </a:lnTo>
                  <a:lnTo>
                    <a:pt x="149" y="450"/>
                  </a:lnTo>
                  <a:lnTo>
                    <a:pt x="138" y="476"/>
                  </a:lnTo>
                  <a:lnTo>
                    <a:pt x="154" y="483"/>
                  </a:lnTo>
                  <a:close/>
                  <a:moveTo>
                    <a:pt x="131" y="535"/>
                  </a:moveTo>
                  <a:lnTo>
                    <a:pt x="142" y="509"/>
                  </a:lnTo>
                  <a:lnTo>
                    <a:pt x="126" y="502"/>
                  </a:lnTo>
                  <a:lnTo>
                    <a:pt x="114" y="528"/>
                  </a:lnTo>
                  <a:lnTo>
                    <a:pt x="131" y="535"/>
                  </a:lnTo>
                  <a:close/>
                  <a:moveTo>
                    <a:pt x="109" y="587"/>
                  </a:moveTo>
                  <a:lnTo>
                    <a:pt x="121" y="561"/>
                  </a:lnTo>
                  <a:lnTo>
                    <a:pt x="102" y="554"/>
                  </a:lnTo>
                  <a:lnTo>
                    <a:pt x="90" y="580"/>
                  </a:lnTo>
                  <a:lnTo>
                    <a:pt x="109" y="587"/>
                  </a:lnTo>
                  <a:close/>
                  <a:moveTo>
                    <a:pt x="86" y="639"/>
                  </a:moveTo>
                  <a:lnTo>
                    <a:pt x="97" y="613"/>
                  </a:lnTo>
                  <a:lnTo>
                    <a:pt x="81" y="606"/>
                  </a:lnTo>
                  <a:lnTo>
                    <a:pt x="69" y="632"/>
                  </a:lnTo>
                  <a:lnTo>
                    <a:pt x="86" y="639"/>
                  </a:lnTo>
                  <a:close/>
                  <a:moveTo>
                    <a:pt x="62" y="691"/>
                  </a:moveTo>
                  <a:lnTo>
                    <a:pt x="74" y="665"/>
                  </a:lnTo>
                  <a:lnTo>
                    <a:pt x="57" y="658"/>
                  </a:lnTo>
                  <a:lnTo>
                    <a:pt x="45" y="684"/>
                  </a:lnTo>
                  <a:lnTo>
                    <a:pt x="62" y="691"/>
                  </a:lnTo>
                  <a:close/>
                  <a:moveTo>
                    <a:pt x="41" y="743"/>
                  </a:moveTo>
                  <a:lnTo>
                    <a:pt x="50" y="717"/>
                  </a:lnTo>
                  <a:lnTo>
                    <a:pt x="34" y="710"/>
                  </a:lnTo>
                  <a:lnTo>
                    <a:pt x="22" y="736"/>
                  </a:lnTo>
                  <a:lnTo>
                    <a:pt x="41" y="743"/>
                  </a:lnTo>
                  <a:close/>
                  <a:moveTo>
                    <a:pt x="17" y="795"/>
                  </a:moveTo>
                  <a:lnTo>
                    <a:pt x="29" y="769"/>
                  </a:lnTo>
                  <a:lnTo>
                    <a:pt x="10" y="762"/>
                  </a:lnTo>
                  <a:lnTo>
                    <a:pt x="0" y="788"/>
                  </a:lnTo>
                  <a:lnTo>
                    <a:pt x="17" y="79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3" name="Freeform 60"/>
            <p:cNvSpPr>
              <a:spLocks/>
            </p:cNvSpPr>
            <p:nvPr/>
          </p:nvSpPr>
          <p:spPr bwMode="auto">
            <a:xfrm>
              <a:off x="9535320" y="2685054"/>
              <a:ext cx="63241" cy="62480"/>
            </a:xfrm>
            <a:custGeom>
              <a:avLst/>
              <a:gdLst>
                <a:gd name="T0" fmla="*/ 31 w 35"/>
                <a:gd name="T1" fmla="*/ 24 h 35"/>
                <a:gd name="T2" fmla="*/ 11 w 35"/>
                <a:gd name="T3" fmla="*/ 31 h 35"/>
                <a:gd name="T4" fmla="*/ 4 w 35"/>
                <a:gd name="T5" fmla="*/ 11 h 35"/>
                <a:gd name="T6" fmla="*/ 24 w 35"/>
                <a:gd name="T7" fmla="*/ 4 h 35"/>
                <a:gd name="T8" fmla="*/ 31 w 35"/>
                <a:gd name="T9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31" y="24"/>
                  </a:moveTo>
                  <a:cubicBezTo>
                    <a:pt x="28" y="31"/>
                    <a:pt x="19" y="35"/>
                    <a:pt x="11" y="31"/>
                  </a:cubicBezTo>
                  <a:cubicBezTo>
                    <a:pt x="4" y="28"/>
                    <a:pt x="0" y="19"/>
                    <a:pt x="4" y="11"/>
                  </a:cubicBezTo>
                  <a:cubicBezTo>
                    <a:pt x="7" y="4"/>
                    <a:pt x="16" y="0"/>
                    <a:pt x="24" y="4"/>
                  </a:cubicBezTo>
                  <a:cubicBezTo>
                    <a:pt x="31" y="7"/>
                    <a:pt x="35" y="16"/>
                    <a:pt x="31" y="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4" name="Freeform 61"/>
            <p:cNvSpPr>
              <a:spLocks/>
            </p:cNvSpPr>
            <p:nvPr/>
          </p:nvSpPr>
          <p:spPr bwMode="auto">
            <a:xfrm>
              <a:off x="9795144" y="2070165"/>
              <a:ext cx="64765" cy="72385"/>
            </a:xfrm>
            <a:custGeom>
              <a:avLst/>
              <a:gdLst>
                <a:gd name="T0" fmla="*/ 85 w 85"/>
                <a:gd name="T1" fmla="*/ 95 h 95"/>
                <a:gd name="T2" fmla="*/ 76 w 85"/>
                <a:gd name="T3" fmla="*/ 0 h 95"/>
                <a:gd name="T4" fmla="*/ 0 w 85"/>
                <a:gd name="T5" fmla="*/ 57 h 95"/>
                <a:gd name="T6" fmla="*/ 85 w 85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5">
                  <a:moveTo>
                    <a:pt x="85" y="95"/>
                  </a:moveTo>
                  <a:lnTo>
                    <a:pt x="76" y="0"/>
                  </a:lnTo>
                  <a:lnTo>
                    <a:pt x="0" y="57"/>
                  </a:lnTo>
                  <a:lnTo>
                    <a:pt x="85" y="9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5" name="Freeform 62"/>
            <p:cNvSpPr>
              <a:spLocks noEditPoints="1"/>
            </p:cNvSpPr>
            <p:nvPr/>
          </p:nvSpPr>
          <p:spPr bwMode="auto">
            <a:xfrm>
              <a:off x="6864702" y="3347947"/>
              <a:ext cx="605746" cy="277348"/>
            </a:xfrm>
            <a:custGeom>
              <a:avLst/>
              <a:gdLst>
                <a:gd name="T0" fmla="*/ 10 w 795"/>
                <a:gd name="T1" fmla="*/ 0 h 364"/>
                <a:gd name="T2" fmla="*/ 10 w 795"/>
                <a:gd name="T3" fmla="*/ 21 h 364"/>
                <a:gd name="T4" fmla="*/ 69 w 795"/>
                <a:gd name="T5" fmla="*/ 26 h 364"/>
                <a:gd name="T6" fmla="*/ 36 w 795"/>
                <a:gd name="T7" fmla="*/ 33 h 364"/>
                <a:gd name="T8" fmla="*/ 69 w 795"/>
                <a:gd name="T9" fmla="*/ 26 h 364"/>
                <a:gd name="T10" fmla="*/ 95 w 795"/>
                <a:gd name="T11" fmla="*/ 38 h 364"/>
                <a:gd name="T12" fmla="*/ 114 w 795"/>
                <a:gd name="T13" fmla="*/ 66 h 364"/>
                <a:gd name="T14" fmla="*/ 173 w 795"/>
                <a:gd name="T15" fmla="*/ 73 h 364"/>
                <a:gd name="T16" fmla="*/ 140 w 795"/>
                <a:gd name="T17" fmla="*/ 78 h 364"/>
                <a:gd name="T18" fmla="*/ 173 w 795"/>
                <a:gd name="T19" fmla="*/ 73 h 364"/>
                <a:gd name="T20" fmla="*/ 199 w 795"/>
                <a:gd name="T21" fmla="*/ 83 h 364"/>
                <a:gd name="T22" fmla="*/ 218 w 795"/>
                <a:gd name="T23" fmla="*/ 113 h 364"/>
                <a:gd name="T24" fmla="*/ 277 w 795"/>
                <a:gd name="T25" fmla="*/ 118 h 364"/>
                <a:gd name="T26" fmla="*/ 244 w 795"/>
                <a:gd name="T27" fmla="*/ 123 h 364"/>
                <a:gd name="T28" fmla="*/ 277 w 795"/>
                <a:gd name="T29" fmla="*/ 118 h 364"/>
                <a:gd name="T30" fmla="*/ 303 w 795"/>
                <a:gd name="T31" fmla="*/ 130 h 364"/>
                <a:gd name="T32" fmla="*/ 322 w 795"/>
                <a:gd name="T33" fmla="*/ 158 h 364"/>
                <a:gd name="T34" fmla="*/ 381 w 795"/>
                <a:gd name="T35" fmla="*/ 163 h 364"/>
                <a:gd name="T36" fmla="*/ 348 w 795"/>
                <a:gd name="T37" fmla="*/ 170 h 364"/>
                <a:gd name="T38" fmla="*/ 381 w 795"/>
                <a:gd name="T39" fmla="*/ 163 h 364"/>
                <a:gd name="T40" fmla="*/ 407 w 795"/>
                <a:gd name="T41" fmla="*/ 175 h 364"/>
                <a:gd name="T42" fmla="*/ 424 w 795"/>
                <a:gd name="T43" fmla="*/ 203 h 364"/>
                <a:gd name="T44" fmla="*/ 485 w 795"/>
                <a:gd name="T45" fmla="*/ 210 h 364"/>
                <a:gd name="T46" fmla="*/ 450 w 795"/>
                <a:gd name="T47" fmla="*/ 215 h 364"/>
                <a:gd name="T48" fmla="*/ 485 w 795"/>
                <a:gd name="T49" fmla="*/ 210 h 364"/>
                <a:gd name="T50" fmla="*/ 511 w 795"/>
                <a:gd name="T51" fmla="*/ 222 h 364"/>
                <a:gd name="T52" fmla="*/ 528 w 795"/>
                <a:gd name="T53" fmla="*/ 251 h 364"/>
                <a:gd name="T54" fmla="*/ 589 w 795"/>
                <a:gd name="T55" fmla="*/ 255 h 364"/>
                <a:gd name="T56" fmla="*/ 554 w 795"/>
                <a:gd name="T57" fmla="*/ 262 h 364"/>
                <a:gd name="T58" fmla="*/ 589 w 795"/>
                <a:gd name="T59" fmla="*/ 255 h 364"/>
                <a:gd name="T60" fmla="*/ 615 w 795"/>
                <a:gd name="T61" fmla="*/ 267 h 364"/>
                <a:gd name="T62" fmla="*/ 632 w 795"/>
                <a:gd name="T63" fmla="*/ 295 h 364"/>
                <a:gd name="T64" fmla="*/ 691 w 795"/>
                <a:gd name="T65" fmla="*/ 303 h 364"/>
                <a:gd name="T66" fmla="*/ 658 w 795"/>
                <a:gd name="T67" fmla="*/ 307 h 364"/>
                <a:gd name="T68" fmla="*/ 691 w 795"/>
                <a:gd name="T69" fmla="*/ 303 h 364"/>
                <a:gd name="T70" fmla="*/ 717 w 795"/>
                <a:gd name="T71" fmla="*/ 312 h 364"/>
                <a:gd name="T72" fmla="*/ 736 w 795"/>
                <a:gd name="T73" fmla="*/ 343 h 364"/>
                <a:gd name="T74" fmla="*/ 795 w 795"/>
                <a:gd name="T75" fmla="*/ 347 h 364"/>
                <a:gd name="T76" fmla="*/ 762 w 795"/>
                <a:gd name="T77" fmla="*/ 352 h 364"/>
                <a:gd name="T78" fmla="*/ 795 w 795"/>
                <a:gd name="T79" fmla="*/ 34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5" h="364">
                  <a:moveTo>
                    <a:pt x="17" y="5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0" y="21"/>
                  </a:lnTo>
                  <a:lnTo>
                    <a:pt x="17" y="5"/>
                  </a:lnTo>
                  <a:close/>
                  <a:moveTo>
                    <a:pt x="69" y="26"/>
                  </a:moveTo>
                  <a:lnTo>
                    <a:pt x="43" y="14"/>
                  </a:lnTo>
                  <a:lnTo>
                    <a:pt x="36" y="33"/>
                  </a:lnTo>
                  <a:lnTo>
                    <a:pt x="62" y="45"/>
                  </a:lnTo>
                  <a:lnTo>
                    <a:pt x="69" y="26"/>
                  </a:lnTo>
                  <a:close/>
                  <a:moveTo>
                    <a:pt x="121" y="49"/>
                  </a:moveTo>
                  <a:lnTo>
                    <a:pt x="95" y="38"/>
                  </a:lnTo>
                  <a:lnTo>
                    <a:pt x="88" y="54"/>
                  </a:lnTo>
                  <a:lnTo>
                    <a:pt x="114" y="66"/>
                  </a:lnTo>
                  <a:lnTo>
                    <a:pt x="121" y="49"/>
                  </a:lnTo>
                  <a:close/>
                  <a:moveTo>
                    <a:pt x="173" y="73"/>
                  </a:moveTo>
                  <a:lnTo>
                    <a:pt x="147" y="61"/>
                  </a:lnTo>
                  <a:lnTo>
                    <a:pt x="140" y="78"/>
                  </a:lnTo>
                  <a:lnTo>
                    <a:pt x="166" y="90"/>
                  </a:lnTo>
                  <a:lnTo>
                    <a:pt x="173" y="73"/>
                  </a:lnTo>
                  <a:close/>
                  <a:moveTo>
                    <a:pt x="225" y="94"/>
                  </a:moveTo>
                  <a:lnTo>
                    <a:pt x="199" y="83"/>
                  </a:lnTo>
                  <a:lnTo>
                    <a:pt x="192" y="102"/>
                  </a:lnTo>
                  <a:lnTo>
                    <a:pt x="218" y="113"/>
                  </a:lnTo>
                  <a:lnTo>
                    <a:pt x="225" y="94"/>
                  </a:lnTo>
                  <a:close/>
                  <a:moveTo>
                    <a:pt x="277" y="118"/>
                  </a:moveTo>
                  <a:lnTo>
                    <a:pt x="251" y="106"/>
                  </a:lnTo>
                  <a:lnTo>
                    <a:pt x="244" y="123"/>
                  </a:lnTo>
                  <a:lnTo>
                    <a:pt x="270" y="135"/>
                  </a:lnTo>
                  <a:lnTo>
                    <a:pt x="277" y="118"/>
                  </a:lnTo>
                  <a:close/>
                  <a:moveTo>
                    <a:pt x="329" y="142"/>
                  </a:moveTo>
                  <a:lnTo>
                    <a:pt x="303" y="130"/>
                  </a:lnTo>
                  <a:lnTo>
                    <a:pt x="296" y="146"/>
                  </a:lnTo>
                  <a:lnTo>
                    <a:pt x="322" y="158"/>
                  </a:lnTo>
                  <a:lnTo>
                    <a:pt x="329" y="142"/>
                  </a:lnTo>
                  <a:close/>
                  <a:moveTo>
                    <a:pt x="381" y="163"/>
                  </a:moveTo>
                  <a:lnTo>
                    <a:pt x="355" y="154"/>
                  </a:lnTo>
                  <a:lnTo>
                    <a:pt x="348" y="170"/>
                  </a:lnTo>
                  <a:lnTo>
                    <a:pt x="374" y="182"/>
                  </a:lnTo>
                  <a:lnTo>
                    <a:pt x="381" y="163"/>
                  </a:lnTo>
                  <a:close/>
                  <a:moveTo>
                    <a:pt x="433" y="187"/>
                  </a:moveTo>
                  <a:lnTo>
                    <a:pt x="407" y="175"/>
                  </a:lnTo>
                  <a:lnTo>
                    <a:pt x="398" y="194"/>
                  </a:lnTo>
                  <a:lnTo>
                    <a:pt x="424" y="203"/>
                  </a:lnTo>
                  <a:lnTo>
                    <a:pt x="433" y="187"/>
                  </a:lnTo>
                  <a:close/>
                  <a:moveTo>
                    <a:pt x="485" y="210"/>
                  </a:moveTo>
                  <a:lnTo>
                    <a:pt x="459" y="198"/>
                  </a:lnTo>
                  <a:lnTo>
                    <a:pt x="450" y="215"/>
                  </a:lnTo>
                  <a:lnTo>
                    <a:pt x="476" y="227"/>
                  </a:lnTo>
                  <a:lnTo>
                    <a:pt x="485" y="210"/>
                  </a:lnTo>
                  <a:close/>
                  <a:moveTo>
                    <a:pt x="537" y="232"/>
                  </a:moveTo>
                  <a:lnTo>
                    <a:pt x="511" y="222"/>
                  </a:lnTo>
                  <a:lnTo>
                    <a:pt x="502" y="239"/>
                  </a:lnTo>
                  <a:lnTo>
                    <a:pt x="528" y="251"/>
                  </a:lnTo>
                  <a:lnTo>
                    <a:pt x="537" y="232"/>
                  </a:lnTo>
                  <a:close/>
                  <a:moveTo>
                    <a:pt x="589" y="255"/>
                  </a:moveTo>
                  <a:lnTo>
                    <a:pt x="563" y="243"/>
                  </a:lnTo>
                  <a:lnTo>
                    <a:pt x="554" y="262"/>
                  </a:lnTo>
                  <a:lnTo>
                    <a:pt x="580" y="272"/>
                  </a:lnTo>
                  <a:lnTo>
                    <a:pt x="589" y="255"/>
                  </a:lnTo>
                  <a:close/>
                  <a:moveTo>
                    <a:pt x="641" y="279"/>
                  </a:moveTo>
                  <a:lnTo>
                    <a:pt x="615" y="267"/>
                  </a:lnTo>
                  <a:lnTo>
                    <a:pt x="606" y="284"/>
                  </a:lnTo>
                  <a:lnTo>
                    <a:pt x="632" y="295"/>
                  </a:lnTo>
                  <a:lnTo>
                    <a:pt x="641" y="279"/>
                  </a:lnTo>
                  <a:close/>
                  <a:moveTo>
                    <a:pt x="691" y="303"/>
                  </a:moveTo>
                  <a:lnTo>
                    <a:pt x="665" y="291"/>
                  </a:lnTo>
                  <a:lnTo>
                    <a:pt x="658" y="307"/>
                  </a:lnTo>
                  <a:lnTo>
                    <a:pt x="684" y="319"/>
                  </a:lnTo>
                  <a:lnTo>
                    <a:pt x="691" y="303"/>
                  </a:lnTo>
                  <a:close/>
                  <a:moveTo>
                    <a:pt x="743" y="324"/>
                  </a:moveTo>
                  <a:lnTo>
                    <a:pt x="717" y="312"/>
                  </a:lnTo>
                  <a:lnTo>
                    <a:pt x="710" y="331"/>
                  </a:lnTo>
                  <a:lnTo>
                    <a:pt x="736" y="343"/>
                  </a:lnTo>
                  <a:lnTo>
                    <a:pt x="743" y="324"/>
                  </a:lnTo>
                  <a:close/>
                  <a:moveTo>
                    <a:pt x="795" y="347"/>
                  </a:moveTo>
                  <a:lnTo>
                    <a:pt x="769" y="336"/>
                  </a:lnTo>
                  <a:lnTo>
                    <a:pt x="762" y="352"/>
                  </a:lnTo>
                  <a:lnTo>
                    <a:pt x="788" y="364"/>
                  </a:lnTo>
                  <a:lnTo>
                    <a:pt x="795" y="34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6" name="Freeform 63"/>
            <p:cNvSpPr>
              <a:spLocks/>
            </p:cNvSpPr>
            <p:nvPr/>
          </p:nvSpPr>
          <p:spPr bwMode="auto">
            <a:xfrm>
              <a:off x="7436161" y="3587198"/>
              <a:ext cx="60955" cy="61718"/>
            </a:xfrm>
            <a:custGeom>
              <a:avLst/>
              <a:gdLst>
                <a:gd name="T0" fmla="*/ 23 w 34"/>
                <a:gd name="T1" fmla="*/ 4 h 34"/>
                <a:gd name="T2" fmla="*/ 31 w 34"/>
                <a:gd name="T3" fmla="*/ 23 h 34"/>
                <a:gd name="T4" fmla="*/ 11 w 34"/>
                <a:gd name="T5" fmla="*/ 31 h 34"/>
                <a:gd name="T6" fmla="*/ 3 w 34"/>
                <a:gd name="T7" fmla="*/ 11 h 34"/>
                <a:gd name="T8" fmla="*/ 23 w 34"/>
                <a:gd name="T9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3" y="4"/>
                  </a:moveTo>
                  <a:cubicBezTo>
                    <a:pt x="31" y="7"/>
                    <a:pt x="34" y="16"/>
                    <a:pt x="31" y="23"/>
                  </a:cubicBezTo>
                  <a:cubicBezTo>
                    <a:pt x="27" y="31"/>
                    <a:pt x="19" y="34"/>
                    <a:pt x="11" y="31"/>
                  </a:cubicBezTo>
                  <a:cubicBezTo>
                    <a:pt x="3" y="28"/>
                    <a:pt x="0" y="19"/>
                    <a:pt x="3" y="11"/>
                  </a:cubicBezTo>
                  <a:cubicBezTo>
                    <a:pt x="7" y="4"/>
                    <a:pt x="16" y="0"/>
                    <a:pt x="2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7" name="Freeform 64"/>
            <p:cNvSpPr>
              <a:spLocks/>
            </p:cNvSpPr>
            <p:nvPr/>
          </p:nvSpPr>
          <p:spPr bwMode="auto">
            <a:xfrm>
              <a:off x="6821271" y="3325851"/>
              <a:ext cx="70861" cy="65528"/>
            </a:xfrm>
            <a:custGeom>
              <a:avLst/>
              <a:gdLst>
                <a:gd name="T0" fmla="*/ 93 w 93"/>
                <a:gd name="T1" fmla="*/ 0 h 86"/>
                <a:gd name="T2" fmla="*/ 0 w 93"/>
                <a:gd name="T3" fmla="*/ 10 h 86"/>
                <a:gd name="T4" fmla="*/ 55 w 93"/>
                <a:gd name="T5" fmla="*/ 86 h 86"/>
                <a:gd name="T6" fmla="*/ 93 w 93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86">
                  <a:moveTo>
                    <a:pt x="93" y="0"/>
                  </a:moveTo>
                  <a:lnTo>
                    <a:pt x="0" y="10"/>
                  </a:lnTo>
                  <a:lnTo>
                    <a:pt x="55" y="8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8" name="Freeform 65"/>
            <p:cNvSpPr>
              <a:spLocks noEditPoints="1"/>
            </p:cNvSpPr>
            <p:nvPr/>
          </p:nvSpPr>
          <p:spPr bwMode="auto">
            <a:xfrm>
              <a:off x="8048766" y="2115120"/>
              <a:ext cx="279634" cy="605746"/>
            </a:xfrm>
            <a:custGeom>
              <a:avLst/>
              <a:gdLst>
                <a:gd name="T0" fmla="*/ 17 w 367"/>
                <a:gd name="T1" fmla="*/ 0 h 795"/>
                <a:gd name="T2" fmla="*/ 5 w 367"/>
                <a:gd name="T3" fmla="*/ 17 h 795"/>
                <a:gd name="T4" fmla="*/ 45 w 367"/>
                <a:gd name="T5" fmla="*/ 59 h 795"/>
                <a:gd name="T6" fmla="*/ 14 w 367"/>
                <a:gd name="T7" fmla="*/ 43 h 795"/>
                <a:gd name="T8" fmla="*/ 45 w 367"/>
                <a:gd name="T9" fmla="*/ 59 h 795"/>
                <a:gd name="T10" fmla="*/ 55 w 367"/>
                <a:gd name="T11" fmla="*/ 85 h 795"/>
                <a:gd name="T12" fmla="*/ 50 w 367"/>
                <a:gd name="T13" fmla="*/ 121 h 795"/>
                <a:gd name="T14" fmla="*/ 90 w 367"/>
                <a:gd name="T15" fmla="*/ 163 h 795"/>
                <a:gd name="T16" fmla="*/ 62 w 367"/>
                <a:gd name="T17" fmla="*/ 147 h 795"/>
                <a:gd name="T18" fmla="*/ 90 w 367"/>
                <a:gd name="T19" fmla="*/ 163 h 795"/>
                <a:gd name="T20" fmla="*/ 102 w 367"/>
                <a:gd name="T21" fmla="*/ 189 h 795"/>
                <a:gd name="T22" fmla="*/ 95 w 367"/>
                <a:gd name="T23" fmla="*/ 225 h 795"/>
                <a:gd name="T24" fmla="*/ 135 w 367"/>
                <a:gd name="T25" fmla="*/ 267 h 795"/>
                <a:gd name="T26" fmla="*/ 107 w 367"/>
                <a:gd name="T27" fmla="*/ 249 h 795"/>
                <a:gd name="T28" fmla="*/ 135 w 367"/>
                <a:gd name="T29" fmla="*/ 267 h 795"/>
                <a:gd name="T30" fmla="*/ 147 w 367"/>
                <a:gd name="T31" fmla="*/ 293 h 795"/>
                <a:gd name="T32" fmla="*/ 142 w 367"/>
                <a:gd name="T33" fmla="*/ 327 h 795"/>
                <a:gd name="T34" fmla="*/ 182 w 367"/>
                <a:gd name="T35" fmla="*/ 371 h 795"/>
                <a:gd name="T36" fmla="*/ 154 w 367"/>
                <a:gd name="T37" fmla="*/ 353 h 795"/>
                <a:gd name="T38" fmla="*/ 182 w 367"/>
                <a:gd name="T39" fmla="*/ 371 h 795"/>
                <a:gd name="T40" fmla="*/ 194 w 367"/>
                <a:gd name="T41" fmla="*/ 397 h 795"/>
                <a:gd name="T42" fmla="*/ 187 w 367"/>
                <a:gd name="T43" fmla="*/ 431 h 795"/>
                <a:gd name="T44" fmla="*/ 227 w 367"/>
                <a:gd name="T45" fmla="*/ 476 h 795"/>
                <a:gd name="T46" fmla="*/ 199 w 367"/>
                <a:gd name="T47" fmla="*/ 457 h 795"/>
                <a:gd name="T48" fmla="*/ 227 w 367"/>
                <a:gd name="T49" fmla="*/ 476 h 795"/>
                <a:gd name="T50" fmla="*/ 239 w 367"/>
                <a:gd name="T51" fmla="*/ 502 h 795"/>
                <a:gd name="T52" fmla="*/ 234 w 367"/>
                <a:gd name="T53" fmla="*/ 535 h 795"/>
                <a:gd name="T54" fmla="*/ 274 w 367"/>
                <a:gd name="T55" fmla="*/ 580 h 795"/>
                <a:gd name="T56" fmla="*/ 246 w 367"/>
                <a:gd name="T57" fmla="*/ 561 h 795"/>
                <a:gd name="T58" fmla="*/ 274 w 367"/>
                <a:gd name="T59" fmla="*/ 580 h 795"/>
                <a:gd name="T60" fmla="*/ 286 w 367"/>
                <a:gd name="T61" fmla="*/ 606 h 795"/>
                <a:gd name="T62" fmla="*/ 279 w 367"/>
                <a:gd name="T63" fmla="*/ 639 h 795"/>
                <a:gd name="T64" fmla="*/ 319 w 367"/>
                <a:gd name="T65" fmla="*/ 684 h 795"/>
                <a:gd name="T66" fmla="*/ 291 w 367"/>
                <a:gd name="T67" fmla="*/ 665 h 795"/>
                <a:gd name="T68" fmla="*/ 319 w 367"/>
                <a:gd name="T69" fmla="*/ 684 h 795"/>
                <a:gd name="T70" fmla="*/ 331 w 367"/>
                <a:gd name="T71" fmla="*/ 710 h 795"/>
                <a:gd name="T72" fmla="*/ 327 w 367"/>
                <a:gd name="T73" fmla="*/ 743 h 795"/>
                <a:gd name="T74" fmla="*/ 367 w 367"/>
                <a:gd name="T75" fmla="*/ 788 h 795"/>
                <a:gd name="T76" fmla="*/ 336 w 367"/>
                <a:gd name="T77" fmla="*/ 769 h 795"/>
                <a:gd name="T78" fmla="*/ 367 w 367"/>
                <a:gd name="T79" fmla="*/ 788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7" h="795">
                  <a:moveTo>
                    <a:pt x="21" y="10"/>
                  </a:moveTo>
                  <a:lnTo>
                    <a:pt x="17" y="0"/>
                  </a:lnTo>
                  <a:lnTo>
                    <a:pt x="0" y="7"/>
                  </a:lnTo>
                  <a:lnTo>
                    <a:pt x="5" y="17"/>
                  </a:lnTo>
                  <a:lnTo>
                    <a:pt x="21" y="10"/>
                  </a:lnTo>
                  <a:close/>
                  <a:moveTo>
                    <a:pt x="45" y="59"/>
                  </a:moveTo>
                  <a:lnTo>
                    <a:pt x="33" y="33"/>
                  </a:lnTo>
                  <a:lnTo>
                    <a:pt x="14" y="43"/>
                  </a:lnTo>
                  <a:lnTo>
                    <a:pt x="26" y="69"/>
                  </a:lnTo>
                  <a:lnTo>
                    <a:pt x="45" y="59"/>
                  </a:lnTo>
                  <a:close/>
                  <a:moveTo>
                    <a:pt x="66" y="111"/>
                  </a:moveTo>
                  <a:lnTo>
                    <a:pt x="55" y="85"/>
                  </a:lnTo>
                  <a:lnTo>
                    <a:pt x="38" y="95"/>
                  </a:lnTo>
                  <a:lnTo>
                    <a:pt x="50" y="121"/>
                  </a:lnTo>
                  <a:lnTo>
                    <a:pt x="66" y="111"/>
                  </a:lnTo>
                  <a:close/>
                  <a:moveTo>
                    <a:pt x="90" y="163"/>
                  </a:moveTo>
                  <a:lnTo>
                    <a:pt x="78" y="137"/>
                  </a:lnTo>
                  <a:lnTo>
                    <a:pt x="62" y="147"/>
                  </a:lnTo>
                  <a:lnTo>
                    <a:pt x="73" y="173"/>
                  </a:lnTo>
                  <a:lnTo>
                    <a:pt x="90" y="163"/>
                  </a:lnTo>
                  <a:close/>
                  <a:moveTo>
                    <a:pt x="114" y="215"/>
                  </a:moveTo>
                  <a:lnTo>
                    <a:pt x="102" y="189"/>
                  </a:lnTo>
                  <a:lnTo>
                    <a:pt x="85" y="199"/>
                  </a:lnTo>
                  <a:lnTo>
                    <a:pt x="95" y="225"/>
                  </a:lnTo>
                  <a:lnTo>
                    <a:pt x="114" y="215"/>
                  </a:lnTo>
                  <a:close/>
                  <a:moveTo>
                    <a:pt x="135" y="267"/>
                  </a:moveTo>
                  <a:lnTo>
                    <a:pt x="125" y="241"/>
                  </a:lnTo>
                  <a:lnTo>
                    <a:pt x="107" y="249"/>
                  </a:lnTo>
                  <a:lnTo>
                    <a:pt x="118" y="275"/>
                  </a:lnTo>
                  <a:lnTo>
                    <a:pt x="135" y="267"/>
                  </a:lnTo>
                  <a:close/>
                  <a:moveTo>
                    <a:pt x="159" y="319"/>
                  </a:moveTo>
                  <a:lnTo>
                    <a:pt x="147" y="293"/>
                  </a:lnTo>
                  <a:lnTo>
                    <a:pt x="130" y="301"/>
                  </a:lnTo>
                  <a:lnTo>
                    <a:pt x="142" y="327"/>
                  </a:lnTo>
                  <a:lnTo>
                    <a:pt x="159" y="319"/>
                  </a:lnTo>
                  <a:close/>
                  <a:moveTo>
                    <a:pt x="182" y="371"/>
                  </a:moveTo>
                  <a:lnTo>
                    <a:pt x="170" y="345"/>
                  </a:lnTo>
                  <a:lnTo>
                    <a:pt x="154" y="353"/>
                  </a:lnTo>
                  <a:lnTo>
                    <a:pt x="166" y="379"/>
                  </a:lnTo>
                  <a:lnTo>
                    <a:pt x="182" y="371"/>
                  </a:lnTo>
                  <a:close/>
                  <a:moveTo>
                    <a:pt x="206" y="424"/>
                  </a:moveTo>
                  <a:lnTo>
                    <a:pt x="194" y="397"/>
                  </a:lnTo>
                  <a:lnTo>
                    <a:pt x="175" y="405"/>
                  </a:lnTo>
                  <a:lnTo>
                    <a:pt x="187" y="431"/>
                  </a:lnTo>
                  <a:lnTo>
                    <a:pt x="206" y="424"/>
                  </a:lnTo>
                  <a:close/>
                  <a:moveTo>
                    <a:pt x="227" y="476"/>
                  </a:moveTo>
                  <a:lnTo>
                    <a:pt x="215" y="450"/>
                  </a:lnTo>
                  <a:lnTo>
                    <a:pt x="199" y="457"/>
                  </a:lnTo>
                  <a:lnTo>
                    <a:pt x="211" y="483"/>
                  </a:lnTo>
                  <a:lnTo>
                    <a:pt x="227" y="476"/>
                  </a:lnTo>
                  <a:close/>
                  <a:moveTo>
                    <a:pt x="251" y="528"/>
                  </a:moveTo>
                  <a:lnTo>
                    <a:pt x="239" y="502"/>
                  </a:lnTo>
                  <a:lnTo>
                    <a:pt x="222" y="509"/>
                  </a:lnTo>
                  <a:lnTo>
                    <a:pt x="234" y="535"/>
                  </a:lnTo>
                  <a:lnTo>
                    <a:pt x="251" y="528"/>
                  </a:lnTo>
                  <a:close/>
                  <a:moveTo>
                    <a:pt x="274" y="580"/>
                  </a:moveTo>
                  <a:lnTo>
                    <a:pt x="263" y="554"/>
                  </a:lnTo>
                  <a:lnTo>
                    <a:pt x="246" y="561"/>
                  </a:lnTo>
                  <a:lnTo>
                    <a:pt x="256" y="587"/>
                  </a:lnTo>
                  <a:lnTo>
                    <a:pt x="274" y="580"/>
                  </a:lnTo>
                  <a:close/>
                  <a:moveTo>
                    <a:pt x="296" y="632"/>
                  </a:moveTo>
                  <a:lnTo>
                    <a:pt x="286" y="606"/>
                  </a:lnTo>
                  <a:lnTo>
                    <a:pt x="267" y="613"/>
                  </a:lnTo>
                  <a:lnTo>
                    <a:pt x="279" y="639"/>
                  </a:lnTo>
                  <a:lnTo>
                    <a:pt x="296" y="632"/>
                  </a:lnTo>
                  <a:close/>
                  <a:moveTo>
                    <a:pt x="319" y="684"/>
                  </a:moveTo>
                  <a:lnTo>
                    <a:pt x="308" y="658"/>
                  </a:lnTo>
                  <a:lnTo>
                    <a:pt x="291" y="665"/>
                  </a:lnTo>
                  <a:lnTo>
                    <a:pt x="303" y="691"/>
                  </a:lnTo>
                  <a:lnTo>
                    <a:pt x="319" y="684"/>
                  </a:lnTo>
                  <a:close/>
                  <a:moveTo>
                    <a:pt x="343" y="736"/>
                  </a:moveTo>
                  <a:lnTo>
                    <a:pt x="331" y="710"/>
                  </a:lnTo>
                  <a:lnTo>
                    <a:pt x="315" y="717"/>
                  </a:lnTo>
                  <a:lnTo>
                    <a:pt x="327" y="743"/>
                  </a:lnTo>
                  <a:lnTo>
                    <a:pt x="343" y="736"/>
                  </a:lnTo>
                  <a:close/>
                  <a:moveTo>
                    <a:pt x="367" y="788"/>
                  </a:moveTo>
                  <a:lnTo>
                    <a:pt x="355" y="762"/>
                  </a:lnTo>
                  <a:lnTo>
                    <a:pt x="336" y="769"/>
                  </a:lnTo>
                  <a:lnTo>
                    <a:pt x="348" y="795"/>
                  </a:lnTo>
                  <a:lnTo>
                    <a:pt x="367" y="78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9" name="Freeform 66"/>
            <p:cNvSpPr>
              <a:spLocks/>
            </p:cNvSpPr>
            <p:nvPr/>
          </p:nvSpPr>
          <p:spPr bwMode="auto">
            <a:xfrm>
              <a:off x="8290302" y="2685054"/>
              <a:ext cx="60955" cy="62480"/>
            </a:xfrm>
            <a:custGeom>
              <a:avLst/>
              <a:gdLst>
                <a:gd name="T0" fmla="*/ 30 w 34"/>
                <a:gd name="T1" fmla="*/ 11 h 35"/>
                <a:gd name="T2" fmla="*/ 23 w 34"/>
                <a:gd name="T3" fmla="*/ 31 h 35"/>
                <a:gd name="T4" fmla="*/ 3 w 34"/>
                <a:gd name="T5" fmla="*/ 24 h 35"/>
                <a:gd name="T6" fmla="*/ 11 w 34"/>
                <a:gd name="T7" fmla="*/ 4 h 35"/>
                <a:gd name="T8" fmla="*/ 30 w 3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30" y="11"/>
                  </a:moveTo>
                  <a:cubicBezTo>
                    <a:pt x="34" y="19"/>
                    <a:pt x="30" y="28"/>
                    <a:pt x="23" y="31"/>
                  </a:cubicBezTo>
                  <a:cubicBezTo>
                    <a:pt x="15" y="35"/>
                    <a:pt x="6" y="31"/>
                    <a:pt x="3" y="24"/>
                  </a:cubicBezTo>
                  <a:cubicBezTo>
                    <a:pt x="0" y="16"/>
                    <a:pt x="3" y="7"/>
                    <a:pt x="11" y="4"/>
                  </a:cubicBezTo>
                  <a:cubicBezTo>
                    <a:pt x="18" y="0"/>
                    <a:pt x="27" y="4"/>
                    <a:pt x="30" y="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60" name="Freeform 67"/>
            <p:cNvSpPr>
              <a:spLocks/>
            </p:cNvSpPr>
            <p:nvPr/>
          </p:nvSpPr>
          <p:spPr bwMode="auto">
            <a:xfrm>
              <a:off x="8027431" y="2071689"/>
              <a:ext cx="64765" cy="70861"/>
            </a:xfrm>
            <a:custGeom>
              <a:avLst/>
              <a:gdLst>
                <a:gd name="T0" fmla="*/ 85 w 85"/>
                <a:gd name="T1" fmla="*/ 55 h 93"/>
                <a:gd name="T2" fmla="*/ 9 w 85"/>
                <a:gd name="T3" fmla="*/ 0 h 93"/>
                <a:gd name="T4" fmla="*/ 0 w 85"/>
                <a:gd name="T5" fmla="*/ 93 h 93"/>
                <a:gd name="T6" fmla="*/ 85 w 85"/>
                <a:gd name="T7" fmla="*/ 5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3">
                  <a:moveTo>
                    <a:pt x="85" y="55"/>
                  </a:moveTo>
                  <a:lnTo>
                    <a:pt x="9" y="0"/>
                  </a:lnTo>
                  <a:lnTo>
                    <a:pt x="0" y="93"/>
                  </a:lnTo>
                  <a:lnTo>
                    <a:pt x="85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61" name="Freeform 290"/>
          <p:cNvSpPr>
            <a:spLocks noChangeAspect="1" noChangeArrowheads="1"/>
          </p:cNvSpPr>
          <p:nvPr/>
        </p:nvSpPr>
        <p:spPr bwMode="auto">
          <a:xfrm>
            <a:off x="6930706" y="1984856"/>
            <a:ext cx="599223" cy="464120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82843" tIns="91422" rIns="182843" bIns="9142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SimSun" charset="0"/>
              <a:cs typeface="+mn-cs"/>
            </a:endParaRPr>
          </a:p>
        </p:txBody>
      </p:sp>
      <p:sp>
        <p:nvSpPr>
          <p:cNvPr id="262" name="AutoShape 123"/>
          <p:cNvSpPr>
            <a:spLocks noChangeAspect="1"/>
          </p:cNvSpPr>
          <p:nvPr/>
        </p:nvSpPr>
        <p:spPr bwMode="auto">
          <a:xfrm>
            <a:off x="8852591" y="123523"/>
            <a:ext cx="471642" cy="5189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marL="0" marR="0" lvl="0" indent="0" algn="l" defTabSz="457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Gill Sans" charset="0"/>
              <a:sym typeface="Gill Sans" charset="0"/>
            </a:endParaRPr>
          </a:p>
        </p:txBody>
      </p:sp>
      <p:grpSp>
        <p:nvGrpSpPr>
          <p:cNvPr id="263" name="Group 4681"/>
          <p:cNvGrpSpPr>
            <a:grpSpLocks noChangeAspect="1"/>
          </p:cNvGrpSpPr>
          <p:nvPr/>
        </p:nvGrpSpPr>
        <p:grpSpPr bwMode="auto">
          <a:xfrm>
            <a:off x="7511075" y="599033"/>
            <a:ext cx="466250" cy="611108"/>
            <a:chOff x="4576763" y="2300287"/>
            <a:chExt cx="276225" cy="361950"/>
          </a:xfrm>
          <a:solidFill>
            <a:schemeClr val="bg1"/>
          </a:solidFill>
        </p:grpSpPr>
        <p:sp>
          <p:nvSpPr>
            <p:cNvPr id="264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65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66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67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68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69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70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71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72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73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74" name="Freeform 526"/>
          <p:cNvSpPr>
            <a:spLocks noChangeAspect="1" noChangeArrowheads="1"/>
          </p:cNvSpPr>
          <p:nvPr/>
        </p:nvSpPr>
        <p:spPr bwMode="auto">
          <a:xfrm>
            <a:off x="10190420" y="528942"/>
            <a:ext cx="490744" cy="636181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SimSun" charset="0"/>
              <a:cs typeface="+mn-cs"/>
            </a:endParaRPr>
          </a:p>
        </p:txBody>
      </p:sp>
      <p:sp>
        <p:nvSpPr>
          <p:cNvPr id="275" name="Freeform 328"/>
          <p:cNvSpPr>
            <a:spLocks noChangeAspect="1" noChangeArrowheads="1"/>
          </p:cNvSpPr>
          <p:nvPr/>
        </p:nvSpPr>
        <p:spPr bwMode="auto">
          <a:xfrm>
            <a:off x="10652054" y="2025729"/>
            <a:ext cx="672726" cy="375307"/>
          </a:xfrm>
          <a:custGeom>
            <a:avLst/>
            <a:gdLst>
              <a:gd name="T0" fmla="*/ 585 w 1564"/>
              <a:gd name="T1" fmla="*/ 610 h 871"/>
              <a:gd name="T2" fmla="*/ 451 w 1564"/>
              <a:gd name="T3" fmla="*/ 744 h 871"/>
              <a:gd name="T4" fmla="*/ 585 w 1564"/>
              <a:gd name="T5" fmla="*/ 870 h 871"/>
              <a:gd name="T6" fmla="*/ 710 w 1564"/>
              <a:gd name="T7" fmla="*/ 744 h 871"/>
              <a:gd name="T8" fmla="*/ 585 w 1564"/>
              <a:gd name="T9" fmla="*/ 610 h 871"/>
              <a:gd name="T10" fmla="*/ 585 w 1564"/>
              <a:gd name="T11" fmla="*/ 811 h 871"/>
              <a:gd name="T12" fmla="*/ 518 w 1564"/>
              <a:gd name="T13" fmla="*/ 744 h 871"/>
              <a:gd name="T14" fmla="*/ 585 w 1564"/>
              <a:gd name="T15" fmla="*/ 677 h 871"/>
              <a:gd name="T16" fmla="*/ 643 w 1564"/>
              <a:gd name="T17" fmla="*/ 744 h 871"/>
              <a:gd name="T18" fmla="*/ 585 w 1564"/>
              <a:gd name="T19" fmla="*/ 811 h 871"/>
              <a:gd name="T20" fmla="*/ 1563 w 1564"/>
              <a:gd name="T21" fmla="*/ 519 h 871"/>
              <a:gd name="T22" fmla="*/ 1563 w 1564"/>
              <a:gd name="T23" fmla="*/ 652 h 871"/>
              <a:gd name="T24" fmla="*/ 1505 w 1564"/>
              <a:gd name="T25" fmla="*/ 719 h 871"/>
              <a:gd name="T26" fmla="*/ 1429 w 1564"/>
              <a:gd name="T27" fmla="*/ 719 h 871"/>
              <a:gd name="T28" fmla="*/ 1262 w 1564"/>
              <a:gd name="T29" fmla="*/ 569 h 871"/>
              <a:gd name="T30" fmla="*/ 1095 w 1564"/>
              <a:gd name="T31" fmla="*/ 719 h 871"/>
              <a:gd name="T32" fmla="*/ 752 w 1564"/>
              <a:gd name="T33" fmla="*/ 719 h 871"/>
              <a:gd name="T34" fmla="*/ 585 w 1564"/>
              <a:gd name="T35" fmla="*/ 569 h 871"/>
              <a:gd name="T36" fmla="*/ 409 w 1564"/>
              <a:gd name="T37" fmla="*/ 719 h 871"/>
              <a:gd name="T38" fmla="*/ 326 w 1564"/>
              <a:gd name="T39" fmla="*/ 719 h 871"/>
              <a:gd name="T40" fmla="*/ 267 w 1564"/>
              <a:gd name="T41" fmla="*/ 652 h 871"/>
              <a:gd name="T42" fmla="*/ 267 w 1564"/>
              <a:gd name="T43" fmla="*/ 519 h 871"/>
              <a:gd name="T44" fmla="*/ 1563 w 1564"/>
              <a:gd name="T45" fmla="*/ 519 h 871"/>
              <a:gd name="T46" fmla="*/ 1262 w 1564"/>
              <a:gd name="T47" fmla="*/ 610 h 871"/>
              <a:gd name="T48" fmla="*/ 1128 w 1564"/>
              <a:gd name="T49" fmla="*/ 744 h 871"/>
              <a:gd name="T50" fmla="*/ 1262 w 1564"/>
              <a:gd name="T51" fmla="*/ 870 h 871"/>
              <a:gd name="T52" fmla="*/ 1396 w 1564"/>
              <a:gd name="T53" fmla="*/ 744 h 871"/>
              <a:gd name="T54" fmla="*/ 1262 w 1564"/>
              <a:gd name="T55" fmla="*/ 610 h 871"/>
              <a:gd name="T56" fmla="*/ 1262 w 1564"/>
              <a:gd name="T57" fmla="*/ 811 h 871"/>
              <a:gd name="T58" fmla="*/ 1195 w 1564"/>
              <a:gd name="T59" fmla="*/ 744 h 871"/>
              <a:gd name="T60" fmla="*/ 1262 w 1564"/>
              <a:gd name="T61" fmla="*/ 677 h 871"/>
              <a:gd name="T62" fmla="*/ 1329 w 1564"/>
              <a:gd name="T63" fmla="*/ 744 h 871"/>
              <a:gd name="T64" fmla="*/ 1262 w 1564"/>
              <a:gd name="T65" fmla="*/ 811 h 871"/>
              <a:gd name="T66" fmla="*/ 1538 w 1564"/>
              <a:gd name="T67" fmla="*/ 376 h 871"/>
              <a:gd name="T68" fmla="*/ 1295 w 1564"/>
              <a:gd name="T69" fmla="*/ 134 h 871"/>
              <a:gd name="T70" fmla="*/ 1229 w 1564"/>
              <a:gd name="T71" fmla="*/ 109 h 871"/>
              <a:gd name="T72" fmla="*/ 1112 w 1564"/>
              <a:gd name="T73" fmla="*/ 109 h 871"/>
              <a:gd name="T74" fmla="*/ 1112 w 1564"/>
              <a:gd name="T75" fmla="*/ 59 h 871"/>
              <a:gd name="T76" fmla="*/ 1045 w 1564"/>
              <a:gd name="T77" fmla="*/ 0 h 871"/>
              <a:gd name="T78" fmla="*/ 326 w 1564"/>
              <a:gd name="T79" fmla="*/ 0 h 871"/>
              <a:gd name="T80" fmla="*/ 267 w 1564"/>
              <a:gd name="T81" fmla="*/ 59 h 871"/>
              <a:gd name="T82" fmla="*/ 267 w 1564"/>
              <a:gd name="T83" fmla="*/ 75 h 871"/>
              <a:gd name="T84" fmla="*/ 8 w 1564"/>
              <a:gd name="T85" fmla="*/ 101 h 871"/>
              <a:gd name="T86" fmla="*/ 459 w 1564"/>
              <a:gd name="T87" fmla="*/ 159 h 871"/>
              <a:gd name="T88" fmla="*/ 0 w 1564"/>
              <a:gd name="T89" fmla="*/ 209 h 871"/>
              <a:gd name="T90" fmla="*/ 459 w 1564"/>
              <a:gd name="T91" fmla="*/ 268 h 871"/>
              <a:gd name="T92" fmla="*/ 0 w 1564"/>
              <a:gd name="T93" fmla="*/ 309 h 871"/>
              <a:gd name="T94" fmla="*/ 267 w 1564"/>
              <a:gd name="T95" fmla="*/ 360 h 871"/>
              <a:gd name="T96" fmla="*/ 267 w 1564"/>
              <a:gd name="T97" fmla="*/ 485 h 871"/>
              <a:gd name="T98" fmla="*/ 1563 w 1564"/>
              <a:gd name="T99" fmla="*/ 485 h 871"/>
              <a:gd name="T100" fmla="*/ 1563 w 1564"/>
              <a:gd name="T101" fmla="*/ 435 h 871"/>
              <a:gd name="T102" fmla="*/ 1538 w 1564"/>
              <a:gd name="T103" fmla="*/ 376 h 871"/>
              <a:gd name="T104" fmla="*/ 1429 w 1564"/>
              <a:gd name="T105" fmla="*/ 385 h 871"/>
              <a:gd name="T106" fmla="*/ 1195 w 1564"/>
              <a:gd name="T107" fmla="*/ 385 h 871"/>
              <a:gd name="T108" fmla="*/ 1178 w 1564"/>
              <a:gd name="T109" fmla="*/ 376 h 871"/>
              <a:gd name="T110" fmla="*/ 1178 w 1564"/>
              <a:gd name="T111" fmla="*/ 193 h 871"/>
              <a:gd name="T112" fmla="*/ 1195 w 1564"/>
              <a:gd name="T113" fmla="*/ 184 h 871"/>
              <a:gd name="T114" fmla="*/ 1237 w 1564"/>
              <a:gd name="T115" fmla="*/ 184 h 871"/>
              <a:gd name="T116" fmla="*/ 1245 w 1564"/>
              <a:gd name="T117" fmla="*/ 184 h 871"/>
              <a:gd name="T118" fmla="*/ 1438 w 1564"/>
              <a:gd name="T119" fmla="*/ 368 h 871"/>
              <a:gd name="T120" fmla="*/ 1429 w 1564"/>
              <a:gd name="T121" fmla="*/ 385 h 871"/>
              <a:gd name="T122" fmla="*/ 1429 w 1564"/>
              <a:gd name="T123" fmla="*/ 385 h 871"/>
              <a:gd name="T124" fmla="*/ 1429 w 1564"/>
              <a:gd name="T125" fmla="*/ 385 h 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64" h="871">
                <a:moveTo>
                  <a:pt x="585" y="610"/>
                </a:moveTo>
                <a:cubicBezTo>
                  <a:pt x="510" y="610"/>
                  <a:pt x="451" y="669"/>
                  <a:pt x="451" y="744"/>
                </a:cubicBezTo>
                <a:cubicBezTo>
                  <a:pt x="451" y="820"/>
                  <a:pt x="510" y="870"/>
                  <a:pt x="585" y="870"/>
                </a:cubicBezTo>
                <a:cubicBezTo>
                  <a:pt x="652" y="870"/>
                  <a:pt x="710" y="820"/>
                  <a:pt x="710" y="744"/>
                </a:cubicBezTo>
                <a:cubicBezTo>
                  <a:pt x="710" y="669"/>
                  <a:pt x="652" y="610"/>
                  <a:pt x="585" y="610"/>
                </a:cubicBezTo>
                <a:close/>
                <a:moveTo>
                  <a:pt x="585" y="811"/>
                </a:moveTo>
                <a:cubicBezTo>
                  <a:pt x="543" y="811"/>
                  <a:pt x="518" y="778"/>
                  <a:pt x="518" y="744"/>
                </a:cubicBezTo>
                <a:cubicBezTo>
                  <a:pt x="518" y="711"/>
                  <a:pt x="543" y="677"/>
                  <a:pt x="585" y="677"/>
                </a:cubicBezTo>
                <a:cubicBezTo>
                  <a:pt x="618" y="677"/>
                  <a:pt x="643" y="711"/>
                  <a:pt x="643" y="744"/>
                </a:cubicBezTo>
                <a:cubicBezTo>
                  <a:pt x="643" y="778"/>
                  <a:pt x="618" y="811"/>
                  <a:pt x="585" y="811"/>
                </a:cubicBezTo>
                <a:close/>
                <a:moveTo>
                  <a:pt x="1563" y="519"/>
                </a:moveTo>
                <a:cubicBezTo>
                  <a:pt x="1563" y="652"/>
                  <a:pt x="1563" y="652"/>
                  <a:pt x="1563" y="652"/>
                </a:cubicBezTo>
                <a:cubicBezTo>
                  <a:pt x="1563" y="694"/>
                  <a:pt x="1538" y="719"/>
                  <a:pt x="1505" y="719"/>
                </a:cubicBezTo>
                <a:cubicBezTo>
                  <a:pt x="1429" y="719"/>
                  <a:pt x="1429" y="719"/>
                  <a:pt x="1429" y="719"/>
                </a:cubicBezTo>
                <a:cubicBezTo>
                  <a:pt x="1421" y="636"/>
                  <a:pt x="1346" y="569"/>
                  <a:pt x="1262" y="569"/>
                </a:cubicBezTo>
                <a:cubicBezTo>
                  <a:pt x="1178" y="569"/>
                  <a:pt x="1103" y="636"/>
                  <a:pt x="1095" y="719"/>
                </a:cubicBezTo>
                <a:cubicBezTo>
                  <a:pt x="752" y="719"/>
                  <a:pt x="752" y="719"/>
                  <a:pt x="752" y="719"/>
                </a:cubicBezTo>
                <a:cubicBezTo>
                  <a:pt x="735" y="636"/>
                  <a:pt x="669" y="569"/>
                  <a:pt x="585" y="569"/>
                </a:cubicBezTo>
                <a:cubicBezTo>
                  <a:pt x="493" y="569"/>
                  <a:pt x="426" y="636"/>
                  <a:pt x="409" y="719"/>
                </a:cubicBezTo>
                <a:cubicBezTo>
                  <a:pt x="326" y="719"/>
                  <a:pt x="326" y="719"/>
                  <a:pt x="326" y="719"/>
                </a:cubicBezTo>
                <a:cubicBezTo>
                  <a:pt x="292" y="719"/>
                  <a:pt x="267" y="694"/>
                  <a:pt x="267" y="652"/>
                </a:cubicBezTo>
                <a:cubicBezTo>
                  <a:pt x="267" y="519"/>
                  <a:pt x="267" y="519"/>
                  <a:pt x="267" y="519"/>
                </a:cubicBezTo>
                <a:lnTo>
                  <a:pt x="1563" y="519"/>
                </a:lnTo>
                <a:close/>
                <a:moveTo>
                  <a:pt x="1262" y="610"/>
                </a:moveTo>
                <a:cubicBezTo>
                  <a:pt x="1187" y="610"/>
                  <a:pt x="1128" y="669"/>
                  <a:pt x="1128" y="744"/>
                </a:cubicBezTo>
                <a:cubicBezTo>
                  <a:pt x="1128" y="820"/>
                  <a:pt x="1187" y="870"/>
                  <a:pt x="1262" y="870"/>
                </a:cubicBezTo>
                <a:cubicBezTo>
                  <a:pt x="1337" y="870"/>
                  <a:pt x="1396" y="820"/>
                  <a:pt x="1396" y="744"/>
                </a:cubicBezTo>
                <a:cubicBezTo>
                  <a:pt x="1396" y="669"/>
                  <a:pt x="1337" y="610"/>
                  <a:pt x="1262" y="610"/>
                </a:cubicBezTo>
                <a:close/>
                <a:moveTo>
                  <a:pt x="1262" y="811"/>
                </a:moveTo>
                <a:cubicBezTo>
                  <a:pt x="1229" y="811"/>
                  <a:pt x="1195" y="778"/>
                  <a:pt x="1195" y="744"/>
                </a:cubicBezTo>
                <a:cubicBezTo>
                  <a:pt x="1195" y="711"/>
                  <a:pt x="1229" y="677"/>
                  <a:pt x="1262" y="677"/>
                </a:cubicBezTo>
                <a:cubicBezTo>
                  <a:pt x="1295" y="677"/>
                  <a:pt x="1329" y="711"/>
                  <a:pt x="1329" y="744"/>
                </a:cubicBezTo>
                <a:cubicBezTo>
                  <a:pt x="1329" y="778"/>
                  <a:pt x="1295" y="811"/>
                  <a:pt x="1262" y="811"/>
                </a:cubicBezTo>
                <a:close/>
                <a:moveTo>
                  <a:pt x="1538" y="376"/>
                </a:moveTo>
                <a:cubicBezTo>
                  <a:pt x="1295" y="134"/>
                  <a:pt x="1295" y="134"/>
                  <a:pt x="1295" y="134"/>
                </a:cubicBezTo>
                <a:cubicBezTo>
                  <a:pt x="1279" y="117"/>
                  <a:pt x="1254" y="109"/>
                  <a:pt x="1229" y="109"/>
                </a:cubicBezTo>
                <a:cubicBezTo>
                  <a:pt x="1112" y="109"/>
                  <a:pt x="1112" y="109"/>
                  <a:pt x="1112" y="109"/>
                </a:cubicBezTo>
                <a:cubicBezTo>
                  <a:pt x="1112" y="59"/>
                  <a:pt x="1112" y="59"/>
                  <a:pt x="1112" y="59"/>
                </a:cubicBezTo>
                <a:cubicBezTo>
                  <a:pt x="1112" y="25"/>
                  <a:pt x="1078" y="0"/>
                  <a:pt x="1045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292" y="0"/>
                  <a:pt x="267" y="25"/>
                  <a:pt x="267" y="59"/>
                </a:cubicBezTo>
                <a:cubicBezTo>
                  <a:pt x="267" y="75"/>
                  <a:pt x="267" y="75"/>
                  <a:pt x="267" y="75"/>
                </a:cubicBezTo>
                <a:cubicBezTo>
                  <a:pt x="8" y="101"/>
                  <a:pt x="8" y="101"/>
                  <a:pt x="8" y="101"/>
                </a:cubicBezTo>
                <a:cubicBezTo>
                  <a:pt x="459" y="159"/>
                  <a:pt x="459" y="159"/>
                  <a:pt x="459" y="159"/>
                </a:cubicBezTo>
                <a:cubicBezTo>
                  <a:pt x="0" y="209"/>
                  <a:pt x="0" y="209"/>
                  <a:pt x="0" y="209"/>
                </a:cubicBezTo>
                <a:cubicBezTo>
                  <a:pt x="459" y="268"/>
                  <a:pt x="459" y="268"/>
                  <a:pt x="459" y="268"/>
                </a:cubicBezTo>
                <a:cubicBezTo>
                  <a:pt x="0" y="309"/>
                  <a:pt x="0" y="309"/>
                  <a:pt x="0" y="309"/>
                </a:cubicBezTo>
                <a:cubicBezTo>
                  <a:pt x="267" y="360"/>
                  <a:pt x="267" y="360"/>
                  <a:pt x="267" y="360"/>
                </a:cubicBezTo>
                <a:cubicBezTo>
                  <a:pt x="267" y="485"/>
                  <a:pt x="267" y="485"/>
                  <a:pt x="267" y="485"/>
                </a:cubicBezTo>
                <a:cubicBezTo>
                  <a:pt x="1563" y="485"/>
                  <a:pt x="1563" y="485"/>
                  <a:pt x="1563" y="485"/>
                </a:cubicBezTo>
                <a:cubicBezTo>
                  <a:pt x="1563" y="435"/>
                  <a:pt x="1563" y="435"/>
                  <a:pt x="1563" y="435"/>
                </a:cubicBezTo>
                <a:cubicBezTo>
                  <a:pt x="1563" y="410"/>
                  <a:pt x="1555" y="393"/>
                  <a:pt x="1538" y="376"/>
                </a:cubicBezTo>
                <a:close/>
                <a:moveTo>
                  <a:pt x="1429" y="385"/>
                </a:moveTo>
                <a:cubicBezTo>
                  <a:pt x="1195" y="385"/>
                  <a:pt x="1195" y="385"/>
                  <a:pt x="1195" y="385"/>
                </a:cubicBezTo>
                <a:cubicBezTo>
                  <a:pt x="1187" y="385"/>
                  <a:pt x="1178" y="376"/>
                  <a:pt x="1178" y="376"/>
                </a:cubicBezTo>
                <a:cubicBezTo>
                  <a:pt x="1178" y="193"/>
                  <a:pt x="1178" y="193"/>
                  <a:pt x="1178" y="193"/>
                </a:cubicBezTo>
                <a:cubicBezTo>
                  <a:pt x="1178" y="184"/>
                  <a:pt x="1187" y="184"/>
                  <a:pt x="1195" y="184"/>
                </a:cubicBezTo>
                <a:cubicBezTo>
                  <a:pt x="1237" y="184"/>
                  <a:pt x="1237" y="184"/>
                  <a:pt x="1237" y="184"/>
                </a:cubicBezTo>
                <a:lnTo>
                  <a:pt x="1245" y="184"/>
                </a:lnTo>
                <a:cubicBezTo>
                  <a:pt x="1438" y="368"/>
                  <a:pt x="1438" y="368"/>
                  <a:pt x="1438" y="368"/>
                </a:cubicBezTo>
                <a:cubicBezTo>
                  <a:pt x="1446" y="376"/>
                  <a:pt x="1438" y="385"/>
                  <a:pt x="1429" y="385"/>
                </a:cubicBezTo>
                <a:close/>
                <a:moveTo>
                  <a:pt x="1429" y="385"/>
                </a:moveTo>
                <a:lnTo>
                  <a:pt x="1429" y="3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SimSun" charset="0"/>
              <a:cs typeface="+mn-cs"/>
            </a:endParaRPr>
          </a:p>
        </p:txBody>
      </p:sp>
      <p:sp>
        <p:nvSpPr>
          <p:cNvPr id="312" name="文本框 311"/>
          <p:cNvSpPr txBox="1"/>
          <p:nvPr/>
        </p:nvSpPr>
        <p:spPr>
          <a:xfrm>
            <a:off x="1389266" y="600638"/>
            <a:ext cx="3055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C#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使用元件 </a:t>
            </a:r>
            <a:endParaRPr lang="en-US" altLang="zh-CN" sz="32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3" name="矩形 312"/>
          <p:cNvSpPr/>
          <p:nvPr/>
        </p:nvSpPr>
        <p:spPr>
          <a:xfrm>
            <a:off x="7969982" y="1455076"/>
            <a:ext cx="2969434" cy="3209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TW" sz="2400" dirty="0" err="1"/>
              <a:t>MenuStrip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OpenFileDialog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SaveFileDialog</a:t>
            </a:r>
            <a:r>
              <a:rPr lang="zh-TW" altLang="en-US" sz="2400" dirty="0"/>
              <a:t>、</a:t>
            </a:r>
            <a:r>
              <a:rPr lang="en-US" altLang="zh-TW" sz="2400" dirty="0"/>
              <a:t>Panel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GroupBox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PictureBox</a:t>
            </a:r>
            <a:r>
              <a:rPr lang="zh-TW" altLang="en-US" sz="2400" dirty="0"/>
              <a:t>、</a:t>
            </a:r>
            <a:r>
              <a:rPr lang="en-US" altLang="zh-TW" sz="2400" dirty="0"/>
              <a:t>Timer</a:t>
            </a:r>
            <a:r>
              <a:rPr lang="zh-TW" altLang="en-US" sz="2400" dirty="0"/>
              <a:t>、</a:t>
            </a:r>
            <a:r>
              <a:rPr lang="en-US" altLang="zh-TW" sz="2400" dirty="0"/>
              <a:t>Button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TextBox</a:t>
            </a:r>
            <a:r>
              <a:rPr lang="zh-TW" altLang="en-US" sz="2400" dirty="0"/>
              <a:t>、</a:t>
            </a:r>
            <a:r>
              <a:rPr lang="en-US" altLang="zh-TW" sz="2400" dirty="0"/>
              <a:t>Label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80" name="Picture 2">
            <a:extLst>
              <a:ext uri="{FF2B5EF4-FFF2-40B4-BE49-F238E27FC236}">
                <a16:creationId xmlns:a16="http://schemas.microsoft.com/office/drawing/2014/main" id="{32F4E2C7-EA41-49FE-B05B-2AD3B5746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1" y="1352186"/>
            <a:ext cx="4518509" cy="4420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23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4" grpId="1"/>
      <p:bldP spid="261" grpId="0" animBg="1"/>
      <p:bldP spid="262" grpId="0" animBg="1"/>
      <p:bldP spid="274" grpId="0" animBg="1"/>
      <p:bldP spid="275" grpId="0" animBg="1"/>
      <p:bldP spid="312" grpId="0"/>
      <p:bldP spid="3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410829" y="4921637"/>
            <a:ext cx="261936" cy="342032"/>
            <a:chOff x="1728788" y="5364163"/>
            <a:chExt cx="576263" cy="752475"/>
          </a:xfrm>
        </p:grpSpPr>
        <p:sp>
          <p:nvSpPr>
            <p:cNvPr id="20" name="Freeform 128"/>
            <p:cNvSpPr>
              <a:spLocks noEditPoints="1"/>
            </p:cNvSpPr>
            <p:nvPr/>
          </p:nvSpPr>
          <p:spPr bwMode="auto">
            <a:xfrm>
              <a:off x="1728788" y="5364163"/>
              <a:ext cx="576263" cy="7524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Freeform 129"/>
            <p:cNvSpPr>
              <a:spLocks/>
            </p:cNvSpPr>
            <p:nvPr/>
          </p:nvSpPr>
          <p:spPr bwMode="auto">
            <a:xfrm>
              <a:off x="1982788" y="5878513"/>
              <a:ext cx="68263" cy="169863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2" name="任意多边形: 形状 21"/>
          <p:cNvSpPr>
            <a:spLocks/>
          </p:cNvSpPr>
          <p:nvPr/>
        </p:nvSpPr>
        <p:spPr bwMode="auto">
          <a:xfrm>
            <a:off x="1375338" y="3690767"/>
            <a:ext cx="332918" cy="350214"/>
          </a:xfrm>
          <a:custGeom>
            <a:avLst/>
            <a:gdLst>
              <a:gd name="connsiteX0" fmla="*/ 570814 w 659715"/>
              <a:gd name="connsiteY0" fmla="*/ 280915 h 693986"/>
              <a:gd name="connsiteX1" fmla="*/ 654952 w 659715"/>
              <a:gd name="connsiteY1" fmla="*/ 333303 h 693986"/>
              <a:gd name="connsiteX2" fmla="*/ 650190 w 659715"/>
              <a:gd name="connsiteY2" fmla="*/ 344415 h 693986"/>
              <a:gd name="connsiteX3" fmla="*/ 564464 w 659715"/>
              <a:gd name="connsiteY3" fmla="*/ 296790 h 693986"/>
              <a:gd name="connsiteX4" fmla="*/ 121256 w 659715"/>
              <a:gd name="connsiteY4" fmla="*/ 259220 h 693986"/>
              <a:gd name="connsiteX5" fmla="*/ 147759 w 659715"/>
              <a:gd name="connsiteY5" fmla="*/ 275095 h 693986"/>
              <a:gd name="connsiteX6" fmla="*/ 211366 w 659715"/>
              <a:gd name="connsiteY6" fmla="*/ 465595 h 693986"/>
              <a:gd name="connsiteX7" fmla="*/ 206066 w 659715"/>
              <a:gd name="connsiteY7" fmla="*/ 513220 h 693986"/>
              <a:gd name="connsiteX8" fmla="*/ 237870 w 659715"/>
              <a:gd name="connsiteY8" fmla="*/ 619053 h 693986"/>
              <a:gd name="connsiteX9" fmla="*/ 221968 w 659715"/>
              <a:gd name="connsiteY9" fmla="*/ 693137 h 693986"/>
              <a:gd name="connsiteX10" fmla="*/ 195465 w 659715"/>
              <a:gd name="connsiteY10" fmla="*/ 677262 h 693986"/>
              <a:gd name="connsiteX11" fmla="*/ 147759 w 659715"/>
              <a:gd name="connsiteY11" fmla="*/ 529095 h 693986"/>
              <a:gd name="connsiteX12" fmla="*/ 110654 w 659715"/>
              <a:gd name="connsiteY12" fmla="*/ 497345 h 693986"/>
              <a:gd name="connsiteX13" fmla="*/ 31145 w 659715"/>
              <a:gd name="connsiteY13" fmla="*/ 449720 h 693986"/>
              <a:gd name="connsiteX14" fmla="*/ 4641 w 659715"/>
              <a:gd name="connsiteY14" fmla="*/ 370345 h 693986"/>
              <a:gd name="connsiteX15" fmla="*/ 41746 w 659715"/>
              <a:gd name="connsiteY15" fmla="*/ 285678 h 693986"/>
              <a:gd name="connsiteX16" fmla="*/ 121256 w 659715"/>
              <a:gd name="connsiteY16" fmla="*/ 259220 h 693986"/>
              <a:gd name="connsiteX17" fmla="*/ 654953 w 659715"/>
              <a:gd name="connsiteY17" fmla="*/ 190428 h 693986"/>
              <a:gd name="connsiteX18" fmla="*/ 659715 w 659715"/>
              <a:gd name="connsiteY18" fmla="*/ 201541 h 693986"/>
              <a:gd name="connsiteX19" fmla="*/ 564465 w 659715"/>
              <a:gd name="connsiteY19" fmla="*/ 226941 h 693986"/>
              <a:gd name="connsiteX20" fmla="*/ 559702 w 659715"/>
              <a:gd name="connsiteY20" fmla="*/ 217416 h 693986"/>
              <a:gd name="connsiteX21" fmla="*/ 586690 w 659715"/>
              <a:gd name="connsiteY21" fmla="*/ 84065 h 693986"/>
              <a:gd name="connsiteX22" fmla="*/ 596215 w 659715"/>
              <a:gd name="connsiteY22" fmla="*/ 88827 h 693986"/>
              <a:gd name="connsiteX23" fmla="*/ 539064 w 659715"/>
              <a:gd name="connsiteY23" fmla="*/ 169790 h 693986"/>
              <a:gd name="connsiteX24" fmla="*/ 527952 w 659715"/>
              <a:gd name="connsiteY24" fmla="*/ 163440 h 693986"/>
              <a:gd name="connsiteX25" fmla="*/ 422903 w 659715"/>
              <a:gd name="connsiteY25" fmla="*/ 193 h 693986"/>
              <a:gd name="connsiteX26" fmla="*/ 427610 w 659715"/>
              <a:gd name="connsiteY26" fmla="*/ 10539 h 693986"/>
              <a:gd name="connsiteX27" fmla="*/ 485747 w 659715"/>
              <a:gd name="connsiteY27" fmla="*/ 180051 h 693986"/>
              <a:gd name="connsiteX28" fmla="*/ 538600 w 659715"/>
              <a:gd name="connsiteY28" fmla="*/ 227726 h 693986"/>
              <a:gd name="connsiteX29" fmla="*/ 522744 w 659715"/>
              <a:gd name="connsiteY29" fmla="*/ 296591 h 693986"/>
              <a:gd name="connsiteX30" fmla="*/ 580882 w 659715"/>
              <a:gd name="connsiteY30" fmla="*/ 466102 h 693986"/>
              <a:gd name="connsiteX31" fmla="*/ 570311 w 659715"/>
              <a:gd name="connsiteY31" fmla="*/ 471400 h 693986"/>
              <a:gd name="connsiteX32" fmla="*/ 247912 w 659715"/>
              <a:gd name="connsiteY32" fmla="*/ 439616 h 693986"/>
              <a:gd name="connsiteX33" fmla="*/ 221486 w 659715"/>
              <a:gd name="connsiteY33" fmla="*/ 423724 h 693986"/>
              <a:gd name="connsiteX34" fmla="*/ 168634 w 659715"/>
              <a:gd name="connsiteY34" fmla="*/ 264807 h 693986"/>
              <a:gd name="connsiteX35" fmla="*/ 179205 w 659715"/>
              <a:gd name="connsiteY35" fmla="*/ 238321 h 693986"/>
              <a:gd name="connsiteX36" fmla="*/ 411754 w 659715"/>
              <a:gd name="connsiteY36" fmla="*/ 15836 h 693986"/>
              <a:gd name="connsiteX37" fmla="*/ 422903 w 659715"/>
              <a:gd name="connsiteY37" fmla="*/ 193 h 69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59715" h="693986">
                <a:moveTo>
                  <a:pt x="570814" y="280915"/>
                </a:moveTo>
                <a:lnTo>
                  <a:pt x="654952" y="333303"/>
                </a:lnTo>
                <a:lnTo>
                  <a:pt x="650190" y="344415"/>
                </a:lnTo>
                <a:lnTo>
                  <a:pt x="564464" y="296790"/>
                </a:lnTo>
                <a:close/>
                <a:moveTo>
                  <a:pt x="121256" y="259220"/>
                </a:moveTo>
                <a:cubicBezTo>
                  <a:pt x="142458" y="253928"/>
                  <a:pt x="147759" y="275095"/>
                  <a:pt x="147759" y="275095"/>
                </a:cubicBezTo>
                <a:cubicBezTo>
                  <a:pt x="147759" y="275095"/>
                  <a:pt x="147759" y="275095"/>
                  <a:pt x="211366" y="465595"/>
                </a:cubicBezTo>
                <a:cubicBezTo>
                  <a:pt x="216667" y="476178"/>
                  <a:pt x="206066" y="513220"/>
                  <a:pt x="206066" y="513220"/>
                </a:cubicBezTo>
                <a:cubicBezTo>
                  <a:pt x="206066" y="560845"/>
                  <a:pt x="253772" y="587303"/>
                  <a:pt x="237870" y="619053"/>
                </a:cubicBezTo>
                <a:cubicBezTo>
                  <a:pt x="296177" y="677262"/>
                  <a:pt x="221968" y="693137"/>
                  <a:pt x="221968" y="693137"/>
                </a:cubicBezTo>
                <a:cubicBezTo>
                  <a:pt x="200765" y="698428"/>
                  <a:pt x="195465" y="677262"/>
                  <a:pt x="195465" y="677262"/>
                </a:cubicBezTo>
                <a:cubicBezTo>
                  <a:pt x="195465" y="677262"/>
                  <a:pt x="195465" y="677262"/>
                  <a:pt x="147759" y="529095"/>
                </a:cubicBezTo>
                <a:cubicBezTo>
                  <a:pt x="137158" y="492053"/>
                  <a:pt x="110654" y="497345"/>
                  <a:pt x="110654" y="497345"/>
                </a:cubicBezTo>
                <a:cubicBezTo>
                  <a:pt x="52347" y="518512"/>
                  <a:pt x="31145" y="449720"/>
                  <a:pt x="31145" y="449720"/>
                </a:cubicBezTo>
                <a:cubicBezTo>
                  <a:pt x="31145" y="449720"/>
                  <a:pt x="31145" y="449720"/>
                  <a:pt x="4641" y="370345"/>
                </a:cubicBezTo>
                <a:cubicBezTo>
                  <a:pt x="-16561" y="312137"/>
                  <a:pt x="41746" y="285678"/>
                  <a:pt x="41746" y="285678"/>
                </a:cubicBezTo>
                <a:cubicBezTo>
                  <a:pt x="41746" y="285678"/>
                  <a:pt x="41746" y="285678"/>
                  <a:pt x="121256" y="259220"/>
                </a:cubicBezTo>
                <a:close/>
                <a:moveTo>
                  <a:pt x="654953" y="190428"/>
                </a:moveTo>
                <a:lnTo>
                  <a:pt x="659715" y="201541"/>
                </a:lnTo>
                <a:lnTo>
                  <a:pt x="564465" y="226941"/>
                </a:lnTo>
                <a:lnTo>
                  <a:pt x="559702" y="217416"/>
                </a:lnTo>
                <a:close/>
                <a:moveTo>
                  <a:pt x="586690" y="84065"/>
                </a:moveTo>
                <a:lnTo>
                  <a:pt x="596215" y="88827"/>
                </a:lnTo>
                <a:lnTo>
                  <a:pt x="539064" y="169790"/>
                </a:lnTo>
                <a:lnTo>
                  <a:pt x="527952" y="163440"/>
                </a:lnTo>
                <a:close/>
                <a:moveTo>
                  <a:pt x="422903" y="193"/>
                </a:moveTo>
                <a:cubicBezTo>
                  <a:pt x="424637" y="938"/>
                  <a:pt x="426289" y="3917"/>
                  <a:pt x="427610" y="10539"/>
                </a:cubicBezTo>
                <a:cubicBezTo>
                  <a:pt x="427610" y="10539"/>
                  <a:pt x="427610" y="10539"/>
                  <a:pt x="485747" y="180051"/>
                </a:cubicBezTo>
                <a:cubicBezTo>
                  <a:pt x="512173" y="185348"/>
                  <a:pt x="533314" y="201240"/>
                  <a:pt x="538600" y="227726"/>
                </a:cubicBezTo>
                <a:cubicBezTo>
                  <a:pt x="549170" y="254213"/>
                  <a:pt x="543885" y="280699"/>
                  <a:pt x="522744" y="296591"/>
                </a:cubicBezTo>
                <a:lnTo>
                  <a:pt x="580882" y="466102"/>
                </a:lnTo>
                <a:cubicBezTo>
                  <a:pt x="591452" y="487291"/>
                  <a:pt x="570311" y="471400"/>
                  <a:pt x="570311" y="471400"/>
                </a:cubicBezTo>
                <a:cubicBezTo>
                  <a:pt x="570311" y="471400"/>
                  <a:pt x="454036" y="365455"/>
                  <a:pt x="247912" y="439616"/>
                </a:cubicBezTo>
                <a:cubicBezTo>
                  <a:pt x="247912" y="439616"/>
                  <a:pt x="226772" y="444913"/>
                  <a:pt x="221486" y="423724"/>
                </a:cubicBezTo>
                <a:cubicBezTo>
                  <a:pt x="221486" y="423724"/>
                  <a:pt x="221486" y="423724"/>
                  <a:pt x="168634" y="264807"/>
                </a:cubicBezTo>
                <a:cubicBezTo>
                  <a:pt x="168634" y="264807"/>
                  <a:pt x="158064" y="243618"/>
                  <a:pt x="179205" y="238321"/>
                </a:cubicBezTo>
                <a:cubicBezTo>
                  <a:pt x="179205" y="238321"/>
                  <a:pt x="369473" y="185348"/>
                  <a:pt x="411754" y="15836"/>
                </a:cubicBezTo>
                <a:cubicBezTo>
                  <a:pt x="411754" y="15836"/>
                  <a:pt x="417700" y="-2042"/>
                  <a:pt x="422903" y="1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27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117" name="直接连接符 116"/>
            <p:cNvCxnSpPr>
              <a:stCxn id="60" idx="2"/>
              <a:endCxn id="96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74" idx="2"/>
              <a:endCxn id="96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1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8" name="文本框 217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19" name="直接连接符 21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0" name="內容版面配置區 4">
            <a:extLst>
              <a:ext uri="{FF2B5EF4-FFF2-40B4-BE49-F238E27FC236}">
                <a16:creationId xmlns:a16="http://schemas.microsoft.com/office/drawing/2014/main" id="{021FC076-23F6-4441-9F0E-49603821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4" y="1492560"/>
            <a:ext cx="4499386" cy="4351338"/>
          </a:xfrm>
          <a:prstGeom prst="rect">
            <a:avLst/>
          </a:prstGeom>
        </p:spPr>
      </p:pic>
      <p:pic>
        <p:nvPicPr>
          <p:cNvPr id="221" name="Picture 2">
            <a:extLst>
              <a:ext uri="{FF2B5EF4-FFF2-40B4-BE49-F238E27FC236}">
                <a16:creationId xmlns:a16="http://schemas.microsoft.com/office/drawing/2014/main" id="{2D7A6FEE-1C23-46A8-94FF-B589163C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2" y="1551836"/>
            <a:ext cx="2209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" name="圖片 221">
            <a:extLst>
              <a:ext uri="{FF2B5EF4-FFF2-40B4-BE49-F238E27FC236}">
                <a16:creationId xmlns:a16="http://schemas.microsoft.com/office/drawing/2014/main" id="{59DB4AF4-EF45-4C72-89CE-011D8C7AE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11" y="2685644"/>
            <a:ext cx="4781550" cy="1428750"/>
          </a:xfrm>
          <a:prstGeom prst="rect">
            <a:avLst/>
          </a:prstGeom>
        </p:spPr>
      </p:pic>
      <p:pic>
        <p:nvPicPr>
          <p:cNvPr id="223" name="Picture 3">
            <a:extLst>
              <a:ext uri="{FF2B5EF4-FFF2-40B4-BE49-F238E27FC236}">
                <a16:creationId xmlns:a16="http://schemas.microsoft.com/office/drawing/2014/main" id="{966797B9-3869-489C-91BA-CDACA618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69" y="4256465"/>
            <a:ext cx="71818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4" name="矩形 223">
            <a:extLst>
              <a:ext uri="{FF2B5EF4-FFF2-40B4-BE49-F238E27FC236}">
                <a16:creationId xmlns:a16="http://schemas.microsoft.com/office/drawing/2014/main" id="{600EEDEE-1221-4D5A-BD27-FBE6386AF8EC}"/>
              </a:ext>
            </a:extLst>
          </p:cNvPr>
          <p:cNvSpPr/>
          <p:nvPr/>
        </p:nvSpPr>
        <p:spPr>
          <a:xfrm>
            <a:off x="1348661" y="686822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圖片</a:t>
            </a:r>
            <a:r>
              <a:rPr lang="en-US" altLang="zh-TW" sz="2000" dirty="0"/>
              <a:t>Form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98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8" grpId="0"/>
      <p:bldP spid="21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內容版面配置區 6">
            <a:extLst>
              <a:ext uri="{FF2B5EF4-FFF2-40B4-BE49-F238E27FC236}">
                <a16:creationId xmlns:a16="http://schemas.microsoft.com/office/drawing/2014/main" id="{FBC4D1CB-8A30-4C1E-A849-79C307E5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6" y="2785874"/>
            <a:ext cx="4880681" cy="350495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0173"/>
            <p:cNvSpPr>
              <a:spLocks/>
            </p:cNvSpPr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181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0182"/>
            <p:cNvSpPr>
              <a:spLocks/>
            </p:cNvSpPr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0184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0185"/>
            <p:cNvSpPr>
              <a:spLocks/>
            </p:cNvSpPr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188"/>
            <p:cNvSpPr>
              <a:spLocks/>
            </p:cNvSpPr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0191"/>
            <p:cNvSpPr>
              <a:spLocks/>
            </p:cNvSpPr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0192"/>
            <p:cNvSpPr>
              <a:spLocks/>
            </p:cNvSpPr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0193"/>
            <p:cNvSpPr>
              <a:spLocks/>
            </p:cNvSpPr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199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0200"/>
            <p:cNvSpPr>
              <a:spLocks/>
            </p:cNvSpPr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205"/>
            <p:cNvSpPr>
              <a:spLocks/>
            </p:cNvSpPr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0208"/>
            <p:cNvSpPr>
              <a:spLocks/>
            </p:cNvSpPr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0209"/>
            <p:cNvSpPr>
              <a:spLocks/>
            </p:cNvSpPr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0213"/>
            <p:cNvSpPr>
              <a:spLocks/>
            </p:cNvSpPr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0215"/>
            <p:cNvSpPr>
              <a:spLocks/>
            </p:cNvSpPr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0218"/>
            <p:cNvSpPr>
              <a:spLocks/>
            </p:cNvSpPr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0223"/>
            <p:cNvSpPr>
              <a:spLocks/>
            </p:cNvSpPr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0224"/>
            <p:cNvSpPr>
              <a:spLocks/>
            </p:cNvSpPr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0226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0227"/>
            <p:cNvSpPr>
              <a:spLocks/>
            </p:cNvSpPr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0252"/>
            <p:cNvSpPr>
              <a:spLocks/>
            </p:cNvSpPr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0253"/>
            <p:cNvSpPr>
              <a:spLocks/>
            </p:cNvSpPr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0254"/>
            <p:cNvSpPr>
              <a:spLocks/>
            </p:cNvSpPr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0256"/>
            <p:cNvSpPr>
              <a:spLocks/>
            </p:cNvSpPr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257"/>
            <p:cNvSpPr>
              <a:spLocks/>
            </p:cNvSpPr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0258"/>
            <p:cNvSpPr>
              <a:spLocks/>
            </p:cNvSpPr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0259"/>
            <p:cNvSpPr>
              <a:spLocks/>
            </p:cNvSpPr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260"/>
            <p:cNvSpPr>
              <a:spLocks/>
            </p:cNvSpPr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0262"/>
            <p:cNvSpPr>
              <a:spLocks/>
            </p:cNvSpPr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0263"/>
            <p:cNvSpPr>
              <a:spLocks/>
            </p:cNvSpPr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294"/>
            <p:cNvSpPr>
              <a:spLocks/>
            </p:cNvSpPr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0296"/>
            <p:cNvSpPr>
              <a:spLocks/>
            </p:cNvSpPr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0298"/>
            <p:cNvSpPr>
              <a:spLocks/>
            </p:cNvSpPr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0306"/>
            <p:cNvSpPr>
              <a:spLocks/>
            </p:cNvSpPr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0308"/>
            <p:cNvSpPr>
              <a:spLocks/>
            </p:cNvSpPr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0310"/>
            <p:cNvSpPr>
              <a:spLocks/>
            </p:cNvSpPr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0313"/>
            <p:cNvSpPr>
              <a:spLocks/>
            </p:cNvSpPr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315"/>
            <p:cNvSpPr>
              <a:spLocks/>
            </p:cNvSpPr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17"/>
            <p:cNvSpPr>
              <a:spLocks/>
            </p:cNvSpPr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423"/>
            <p:cNvSpPr>
              <a:spLocks/>
            </p:cNvSpPr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541"/>
            <p:cNvSpPr>
              <a:spLocks/>
            </p:cNvSpPr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648"/>
            <p:cNvSpPr>
              <a:spLocks/>
            </p:cNvSpPr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655"/>
            <p:cNvSpPr>
              <a:spLocks/>
            </p:cNvSpPr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676"/>
            <p:cNvSpPr>
              <a:spLocks/>
            </p:cNvSpPr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677"/>
            <p:cNvSpPr>
              <a:spLocks/>
            </p:cNvSpPr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679"/>
            <p:cNvSpPr>
              <a:spLocks/>
            </p:cNvSpPr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680"/>
            <p:cNvSpPr>
              <a:spLocks/>
            </p:cNvSpPr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681"/>
            <p:cNvSpPr>
              <a:spLocks/>
            </p:cNvSpPr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683"/>
            <p:cNvSpPr>
              <a:spLocks/>
            </p:cNvSpPr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684"/>
            <p:cNvSpPr>
              <a:spLocks/>
            </p:cNvSpPr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09"/>
            <p:cNvSpPr>
              <a:spLocks/>
            </p:cNvSpPr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716"/>
            <p:cNvSpPr>
              <a:spLocks/>
            </p:cNvSpPr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0718"/>
            <p:cNvSpPr>
              <a:spLocks/>
            </p:cNvSpPr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0720"/>
            <p:cNvSpPr>
              <a:spLocks/>
            </p:cNvSpPr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0722"/>
            <p:cNvSpPr>
              <a:spLocks/>
            </p:cNvSpPr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0724"/>
            <p:cNvSpPr>
              <a:spLocks/>
            </p:cNvSpPr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>
              <a:spLocks/>
            </p:cNvSpPr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173"/>
            <p:cNvSpPr>
              <a:spLocks/>
            </p:cNvSpPr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178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179"/>
            <p:cNvSpPr>
              <a:spLocks/>
            </p:cNvSpPr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181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182"/>
            <p:cNvSpPr>
              <a:spLocks/>
            </p:cNvSpPr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184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185"/>
            <p:cNvSpPr>
              <a:spLocks/>
            </p:cNvSpPr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88"/>
            <p:cNvSpPr>
              <a:spLocks/>
            </p:cNvSpPr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191"/>
            <p:cNvSpPr>
              <a:spLocks/>
            </p:cNvSpPr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192"/>
            <p:cNvSpPr>
              <a:spLocks/>
            </p:cNvSpPr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193"/>
            <p:cNvSpPr>
              <a:spLocks/>
            </p:cNvSpPr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196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197"/>
            <p:cNvSpPr>
              <a:spLocks/>
            </p:cNvSpPr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0199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200"/>
            <p:cNvSpPr>
              <a:spLocks/>
            </p:cNvSpPr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205"/>
            <p:cNvSpPr>
              <a:spLocks/>
            </p:cNvSpPr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206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207"/>
            <p:cNvSpPr>
              <a:spLocks/>
            </p:cNvSpPr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208"/>
            <p:cNvSpPr>
              <a:spLocks/>
            </p:cNvSpPr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209"/>
            <p:cNvSpPr>
              <a:spLocks/>
            </p:cNvSpPr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213"/>
            <p:cNvSpPr>
              <a:spLocks/>
            </p:cNvSpPr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0215"/>
            <p:cNvSpPr>
              <a:spLocks/>
            </p:cNvSpPr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218"/>
            <p:cNvSpPr>
              <a:spLocks/>
            </p:cNvSpPr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23"/>
            <p:cNvSpPr>
              <a:spLocks/>
            </p:cNvSpPr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224"/>
            <p:cNvSpPr>
              <a:spLocks/>
            </p:cNvSpPr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0252"/>
            <p:cNvSpPr>
              <a:spLocks/>
            </p:cNvSpPr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253"/>
            <p:cNvSpPr>
              <a:spLocks/>
            </p:cNvSpPr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254"/>
            <p:cNvSpPr>
              <a:spLocks/>
            </p:cNvSpPr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56"/>
            <p:cNvSpPr>
              <a:spLocks/>
            </p:cNvSpPr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257"/>
            <p:cNvSpPr>
              <a:spLocks/>
            </p:cNvSpPr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258"/>
            <p:cNvSpPr>
              <a:spLocks/>
            </p:cNvSpPr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0259"/>
            <p:cNvSpPr>
              <a:spLocks/>
            </p:cNvSpPr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260"/>
            <p:cNvSpPr>
              <a:spLocks/>
            </p:cNvSpPr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0262"/>
            <p:cNvSpPr>
              <a:spLocks/>
            </p:cNvSpPr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263"/>
            <p:cNvSpPr>
              <a:spLocks/>
            </p:cNvSpPr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292"/>
            <p:cNvSpPr>
              <a:spLocks/>
            </p:cNvSpPr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294"/>
            <p:cNvSpPr>
              <a:spLocks/>
            </p:cNvSpPr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296"/>
            <p:cNvSpPr>
              <a:spLocks/>
            </p:cNvSpPr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298"/>
            <p:cNvSpPr>
              <a:spLocks/>
            </p:cNvSpPr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0306"/>
            <p:cNvSpPr>
              <a:spLocks/>
            </p:cNvSpPr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0308"/>
            <p:cNvSpPr>
              <a:spLocks/>
            </p:cNvSpPr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310"/>
            <p:cNvSpPr>
              <a:spLocks/>
            </p:cNvSpPr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313"/>
            <p:cNvSpPr>
              <a:spLocks/>
            </p:cNvSpPr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315"/>
            <p:cNvSpPr>
              <a:spLocks/>
            </p:cNvSpPr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0317"/>
            <p:cNvSpPr>
              <a:spLocks/>
            </p:cNvSpPr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0423"/>
            <p:cNvSpPr>
              <a:spLocks/>
            </p:cNvSpPr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0541"/>
            <p:cNvSpPr>
              <a:spLocks/>
            </p:cNvSpPr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0648"/>
            <p:cNvSpPr>
              <a:spLocks/>
            </p:cNvSpPr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0656"/>
            <p:cNvSpPr>
              <a:spLocks/>
            </p:cNvSpPr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0676"/>
            <p:cNvSpPr>
              <a:spLocks/>
            </p:cNvSpPr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0677"/>
            <p:cNvSpPr>
              <a:spLocks/>
            </p:cNvSpPr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0679"/>
            <p:cNvSpPr>
              <a:spLocks/>
            </p:cNvSpPr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0680"/>
            <p:cNvSpPr>
              <a:spLocks/>
            </p:cNvSpPr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681"/>
            <p:cNvSpPr>
              <a:spLocks/>
            </p:cNvSpPr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0683"/>
            <p:cNvSpPr>
              <a:spLocks/>
            </p:cNvSpPr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0684"/>
            <p:cNvSpPr>
              <a:spLocks/>
            </p:cNvSpPr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0709"/>
            <p:cNvSpPr>
              <a:spLocks/>
            </p:cNvSpPr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716"/>
            <p:cNvSpPr>
              <a:spLocks/>
            </p:cNvSpPr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718"/>
            <p:cNvSpPr>
              <a:spLocks/>
            </p:cNvSpPr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720"/>
            <p:cNvSpPr>
              <a:spLocks/>
            </p:cNvSpPr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0724"/>
            <p:cNvSpPr>
              <a:spLocks/>
            </p:cNvSpPr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722"/>
            <p:cNvSpPr>
              <a:spLocks/>
            </p:cNvSpPr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7" name="文本框 20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378E5C9A-69A3-4530-B41E-4B3469829D37}"/>
              </a:ext>
            </a:extLst>
          </p:cNvPr>
          <p:cNvSpPr/>
          <p:nvPr/>
        </p:nvSpPr>
        <p:spPr>
          <a:xfrm>
            <a:off x="1348661" y="686822"/>
            <a:ext cx="30652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圖片</a:t>
            </a:r>
            <a:r>
              <a:rPr lang="en-US" altLang="zh-TW" sz="2000" dirty="0"/>
              <a:t>Form</a:t>
            </a:r>
            <a:r>
              <a:rPr lang="zh-TW" altLang="en-US" sz="2000" dirty="0"/>
              <a:t>之檔案功能介紹</a:t>
            </a:r>
          </a:p>
        </p:txBody>
      </p:sp>
      <p:pic>
        <p:nvPicPr>
          <p:cNvPr id="233" name="圖片 232">
            <a:extLst>
              <a:ext uri="{FF2B5EF4-FFF2-40B4-BE49-F238E27FC236}">
                <a16:creationId xmlns:a16="http://schemas.microsoft.com/office/drawing/2014/main" id="{26FA878D-A700-49B0-A844-883ABC271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61" y="1340453"/>
            <a:ext cx="1819275" cy="1095375"/>
          </a:xfrm>
          <a:prstGeom prst="rect">
            <a:avLst/>
          </a:prstGeom>
        </p:spPr>
      </p:pic>
      <p:pic>
        <p:nvPicPr>
          <p:cNvPr id="235" name="圖片 234">
            <a:extLst>
              <a:ext uri="{FF2B5EF4-FFF2-40B4-BE49-F238E27FC236}">
                <a16:creationId xmlns:a16="http://schemas.microsoft.com/office/drawing/2014/main" id="{551A4746-0893-42CF-A79B-6EDB1E37F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91" y="1194321"/>
            <a:ext cx="5099926" cy="1385876"/>
          </a:xfrm>
          <a:prstGeom prst="rect">
            <a:avLst/>
          </a:prstGeom>
        </p:spPr>
      </p:pic>
      <p:pic>
        <p:nvPicPr>
          <p:cNvPr id="236" name="圖片 235">
            <a:extLst>
              <a:ext uri="{FF2B5EF4-FFF2-40B4-BE49-F238E27FC236}">
                <a16:creationId xmlns:a16="http://schemas.microsoft.com/office/drawing/2014/main" id="{17F73772-F670-4941-8F6F-119C7EE4E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9" y="2982381"/>
            <a:ext cx="5099926" cy="221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9" grpId="0" animBg="1"/>
      <p:bldP spid="349" grpId="1" animBg="1"/>
      <p:bldP spid="349" grpId="2" animBg="1"/>
      <p:bldP spid="207" grpId="0"/>
      <p:bldP spid="207" grpId="1"/>
      <p:bldP spid="229" grpId="0" animBg="1"/>
      <p:bldP spid="2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7AECF30-4CBE-4005-8430-47D6FDF1C03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点线创意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506</Words>
  <Application>Microsoft Office PowerPoint</Application>
  <PresentationFormat>寬螢幕</PresentationFormat>
  <Paragraphs>97</Paragraphs>
  <Slides>20</Slides>
  <Notes>20</Notes>
  <HiddenSlides>0</HiddenSlides>
  <MMClips>1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6" baseType="lpstr">
      <vt:lpstr>Aharoni</vt:lpstr>
      <vt:lpstr>等线</vt:lpstr>
      <vt:lpstr>等线 Light</vt:lpstr>
      <vt:lpstr>Gill Sans</vt:lpstr>
      <vt:lpstr>Lato Regular</vt:lpstr>
      <vt:lpstr>LiHei Pro</vt:lpstr>
      <vt:lpstr>微软雅黑</vt:lpstr>
      <vt:lpstr>微软雅黑</vt:lpstr>
      <vt:lpstr>Open Sans</vt:lpstr>
      <vt:lpstr>PingFang SC</vt:lpstr>
      <vt:lpstr>SimSun</vt:lpstr>
      <vt:lpstr>华文细黑</vt:lpstr>
      <vt:lpstr>新細明體</vt:lpstr>
      <vt:lpstr>Arial</vt:lpstr>
      <vt:lpstr>Bodoni MT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Alex&amp;Nana</cp:lastModifiedBy>
  <cp:revision>124</cp:revision>
  <dcterms:created xsi:type="dcterms:W3CDTF">2017-12-12T07:27:06Z</dcterms:created>
  <dcterms:modified xsi:type="dcterms:W3CDTF">2019-01-09T20:25:47Z</dcterms:modified>
</cp:coreProperties>
</file>